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5"/>
  </p:notesMasterIdLst>
  <p:sldIdLst>
    <p:sldId id="256" r:id="rId2"/>
    <p:sldId id="267" r:id="rId3"/>
    <p:sldId id="258" r:id="rId4"/>
    <p:sldId id="259" r:id="rId5"/>
    <p:sldId id="268" r:id="rId6"/>
    <p:sldId id="271" r:id="rId7"/>
    <p:sldId id="269" r:id="rId8"/>
    <p:sldId id="270" r:id="rId9"/>
    <p:sldId id="260" r:id="rId10"/>
    <p:sldId id="262" r:id="rId11"/>
    <p:sldId id="263" r:id="rId12"/>
    <p:sldId id="272"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8561"/>
  </p:normalViewPr>
  <p:slideViewPr>
    <p:cSldViewPr snapToGrid="0" snapToObjects="1">
      <p:cViewPr varScale="1">
        <p:scale>
          <a:sx n="88" d="100"/>
          <a:sy n="88" d="100"/>
        </p:scale>
        <p:origin x="14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7.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7.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C756D5-61A7-483F-BCBA-764EDB6ABEB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0D1D494-F23D-4F21-A1E2-DF3C9A47ABEE}">
      <dgm:prSet/>
      <dgm:spPr/>
      <dgm:t>
        <a:bodyPr/>
        <a:lstStyle/>
        <a:p>
          <a:r>
            <a:rPr lang="en-US" b="1"/>
            <a:t>Patient and Family Centered Communication </a:t>
          </a:r>
          <a:endParaRPr lang="en-US"/>
        </a:p>
      </dgm:t>
    </dgm:pt>
    <dgm:pt modelId="{B2FDAF57-9E3F-4319-85AC-D7583B286EDD}" type="parTrans" cxnId="{405CE93D-0F8C-480B-825E-3D5B27F0166B}">
      <dgm:prSet/>
      <dgm:spPr/>
      <dgm:t>
        <a:bodyPr/>
        <a:lstStyle/>
        <a:p>
          <a:endParaRPr lang="en-US"/>
        </a:p>
      </dgm:t>
    </dgm:pt>
    <dgm:pt modelId="{5FDE3F2B-D2CE-4FFA-B0B2-8CC2ACA7B561}" type="sibTrans" cxnId="{405CE93D-0F8C-480B-825E-3D5B27F0166B}">
      <dgm:prSet/>
      <dgm:spPr/>
      <dgm:t>
        <a:bodyPr/>
        <a:lstStyle/>
        <a:p>
          <a:endParaRPr lang="en-US"/>
        </a:p>
      </dgm:t>
    </dgm:pt>
    <dgm:pt modelId="{F249E807-8D17-4CB2-847B-D79CC4C0596D}">
      <dgm:prSet/>
      <dgm:spPr/>
      <dgm:t>
        <a:bodyPr/>
        <a:lstStyle/>
        <a:p>
          <a:r>
            <a:rPr lang="en-US" b="1"/>
            <a:t>Interprofessional and Team Communication </a:t>
          </a:r>
          <a:endParaRPr lang="en-US"/>
        </a:p>
      </dgm:t>
    </dgm:pt>
    <dgm:pt modelId="{B1699F35-1492-4C52-8EAB-67E0273619C9}" type="parTrans" cxnId="{FB7745FC-B7FB-40E6-96DD-EBACB9B1558B}">
      <dgm:prSet/>
      <dgm:spPr/>
      <dgm:t>
        <a:bodyPr/>
        <a:lstStyle/>
        <a:p>
          <a:endParaRPr lang="en-US"/>
        </a:p>
      </dgm:t>
    </dgm:pt>
    <dgm:pt modelId="{D757CD4B-9DE6-4B14-A2B6-DCCE536E582A}" type="sibTrans" cxnId="{FB7745FC-B7FB-40E6-96DD-EBACB9B1558B}">
      <dgm:prSet/>
      <dgm:spPr/>
      <dgm:t>
        <a:bodyPr/>
        <a:lstStyle/>
        <a:p>
          <a:endParaRPr lang="en-US"/>
        </a:p>
      </dgm:t>
    </dgm:pt>
    <dgm:pt modelId="{E36536E2-3CE4-4C50-B0A9-B0450F0CF37F}">
      <dgm:prSet/>
      <dgm:spPr/>
      <dgm:t>
        <a:bodyPr/>
        <a:lstStyle/>
        <a:p>
          <a:r>
            <a:rPr lang="en-US" b="1"/>
            <a:t>Communication within Health Care Systems </a:t>
          </a:r>
          <a:endParaRPr lang="en-US"/>
        </a:p>
      </dgm:t>
    </dgm:pt>
    <dgm:pt modelId="{B177C0AE-0C40-4F16-8611-B7843618CDBB}" type="parTrans" cxnId="{F8E6AA26-5F09-4B0E-8FFF-DDCAF9C6EFBA}">
      <dgm:prSet/>
      <dgm:spPr/>
      <dgm:t>
        <a:bodyPr/>
        <a:lstStyle/>
        <a:p>
          <a:endParaRPr lang="en-US"/>
        </a:p>
      </dgm:t>
    </dgm:pt>
    <dgm:pt modelId="{92B26FB5-A391-413C-A2D3-213581B340A5}" type="sibTrans" cxnId="{F8E6AA26-5F09-4B0E-8FFF-DDCAF9C6EFBA}">
      <dgm:prSet/>
      <dgm:spPr/>
      <dgm:t>
        <a:bodyPr/>
        <a:lstStyle/>
        <a:p>
          <a:endParaRPr lang="en-US"/>
        </a:p>
      </dgm:t>
    </dgm:pt>
    <dgm:pt modelId="{0EEB2FB5-26F1-AE4A-9BFE-B3C726531093}" type="pres">
      <dgm:prSet presAssocID="{62C756D5-61A7-483F-BCBA-764EDB6ABEBD}" presName="linear" presStyleCnt="0">
        <dgm:presLayoutVars>
          <dgm:animLvl val="lvl"/>
          <dgm:resizeHandles val="exact"/>
        </dgm:presLayoutVars>
      </dgm:prSet>
      <dgm:spPr/>
    </dgm:pt>
    <dgm:pt modelId="{77264872-D92C-F545-AB34-1B95DD3FDFF0}" type="pres">
      <dgm:prSet presAssocID="{F0D1D494-F23D-4F21-A1E2-DF3C9A47ABEE}" presName="parentText" presStyleLbl="node1" presStyleIdx="0" presStyleCnt="3">
        <dgm:presLayoutVars>
          <dgm:chMax val="0"/>
          <dgm:bulletEnabled val="1"/>
        </dgm:presLayoutVars>
      </dgm:prSet>
      <dgm:spPr/>
    </dgm:pt>
    <dgm:pt modelId="{9541948F-1F31-5F4F-87B7-6C0C59C75297}" type="pres">
      <dgm:prSet presAssocID="{5FDE3F2B-D2CE-4FFA-B0B2-8CC2ACA7B561}" presName="spacer" presStyleCnt="0"/>
      <dgm:spPr/>
    </dgm:pt>
    <dgm:pt modelId="{F8153125-0823-D944-938D-8DD9BF401F59}" type="pres">
      <dgm:prSet presAssocID="{F249E807-8D17-4CB2-847B-D79CC4C0596D}" presName="parentText" presStyleLbl="node1" presStyleIdx="1" presStyleCnt="3">
        <dgm:presLayoutVars>
          <dgm:chMax val="0"/>
          <dgm:bulletEnabled val="1"/>
        </dgm:presLayoutVars>
      </dgm:prSet>
      <dgm:spPr/>
    </dgm:pt>
    <dgm:pt modelId="{557F2418-FC93-5747-9F04-E475225A4B20}" type="pres">
      <dgm:prSet presAssocID="{D757CD4B-9DE6-4B14-A2B6-DCCE536E582A}" presName="spacer" presStyleCnt="0"/>
      <dgm:spPr/>
    </dgm:pt>
    <dgm:pt modelId="{5F227374-8753-6448-8A14-901F340DBA8F}" type="pres">
      <dgm:prSet presAssocID="{E36536E2-3CE4-4C50-B0A9-B0450F0CF37F}" presName="parentText" presStyleLbl="node1" presStyleIdx="2" presStyleCnt="3">
        <dgm:presLayoutVars>
          <dgm:chMax val="0"/>
          <dgm:bulletEnabled val="1"/>
        </dgm:presLayoutVars>
      </dgm:prSet>
      <dgm:spPr/>
    </dgm:pt>
  </dgm:ptLst>
  <dgm:cxnLst>
    <dgm:cxn modelId="{8820641D-DCA9-4244-AF78-C2C04A6F4547}" type="presOf" srcId="{62C756D5-61A7-483F-BCBA-764EDB6ABEBD}" destId="{0EEB2FB5-26F1-AE4A-9BFE-B3C726531093}" srcOrd="0" destOrd="0" presId="urn:microsoft.com/office/officeart/2005/8/layout/vList2"/>
    <dgm:cxn modelId="{F8E6AA26-5F09-4B0E-8FFF-DDCAF9C6EFBA}" srcId="{62C756D5-61A7-483F-BCBA-764EDB6ABEBD}" destId="{E36536E2-3CE4-4C50-B0A9-B0450F0CF37F}" srcOrd="2" destOrd="0" parTransId="{B177C0AE-0C40-4F16-8611-B7843618CDBB}" sibTransId="{92B26FB5-A391-413C-A2D3-213581B340A5}"/>
    <dgm:cxn modelId="{405CE93D-0F8C-480B-825E-3D5B27F0166B}" srcId="{62C756D5-61A7-483F-BCBA-764EDB6ABEBD}" destId="{F0D1D494-F23D-4F21-A1E2-DF3C9A47ABEE}" srcOrd="0" destOrd="0" parTransId="{B2FDAF57-9E3F-4319-85AC-D7583B286EDD}" sibTransId="{5FDE3F2B-D2CE-4FFA-B0B2-8CC2ACA7B561}"/>
    <dgm:cxn modelId="{4ABEA86D-5CD6-FC46-AE8D-0F09E962A855}" type="presOf" srcId="{E36536E2-3CE4-4C50-B0A9-B0450F0CF37F}" destId="{5F227374-8753-6448-8A14-901F340DBA8F}" srcOrd="0" destOrd="0" presId="urn:microsoft.com/office/officeart/2005/8/layout/vList2"/>
    <dgm:cxn modelId="{90F3ACCD-0D1C-9747-9052-3739850CEA3D}" type="presOf" srcId="{F249E807-8D17-4CB2-847B-D79CC4C0596D}" destId="{F8153125-0823-D944-938D-8DD9BF401F59}" srcOrd="0" destOrd="0" presId="urn:microsoft.com/office/officeart/2005/8/layout/vList2"/>
    <dgm:cxn modelId="{E69AF3D4-842D-6A42-981F-385B5213DFFA}" type="presOf" srcId="{F0D1D494-F23D-4F21-A1E2-DF3C9A47ABEE}" destId="{77264872-D92C-F545-AB34-1B95DD3FDFF0}" srcOrd="0" destOrd="0" presId="urn:microsoft.com/office/officeart/2005/8/layout/vList2"/>
    <dgm:cxn modelId="{FB7745FC-B7FB-40E6-96DD-EBACB9B1558B}" srcId="{62C756D5-61A7-483F-BCBA-764EDB6ABEBD}" destId="{F249E807-8D17-4CB2-847B-D79CC4C0596D}" srcOrd="1" destOrd="0" parTransId="{B1699F35-1492-4C52-8EAB-67E0273619C9}" sibTransId="{D757CD4B-9DE6-4B14-A2B6-DCCE536E582A}"/>
    <dgm:cxn modelId="{1453AED9-07DF-2C46-8EAA-741955901A53}" type="presParOf" srcId="{0EEB2FB5-26F1-AE4A-9BFE-B3C726531093}" destId="{77264872-D92C-F545-AB34-1B95DD3FDFF0}" srcOrd="0" destOrd="0" presId="urn:microsoft.com/office/officeart/2005/8/layout/vList2"/>
    <dgm:cxn modelId="{EEEE340C-94EA-EE44-BEA7-C30DA91B2D46}" type="presParOf" srcId="{0EEB2FB5-26F1-AE4A-9BFE-B3C726531093}" destId="{9541948F-1F31-5F4F-87B7-6C0C59C75297}" srcOrd="1" destOrd="0" presId="urn:microsoft.com/office/officeart/2005/8/layout/vList2"/>
    <dgm:cxn modelId="{96BDFCFA-E53E-4643-B102-0C3553426835}" type="presParOf" srcId="{0EEB2FB5-26F1-AE4A-9BFE-B3C726531093}" destId="{F8153125-0823-D944-938D-8DD9BF401F59}" srcOrd="2" destOrd="0" presId="urn:microsoft.com/office/officeart/2005/8/layout/vList2"/>
    <dgm:cxn modelId="{2D56557A-0073-D74F-84B0-2D004526BF15}" type="presParOf" srcId="{0EEB2FB5-26F1-AE4A-9BFE-B3C726531093}" destId="{557F2418-FC93-5747-9F04-E475225A4B20}" srcOrd="3" destOrd="0" presId="urn:microsoft.com/office/officeart/2005/8/layout/vList2"/>
    <dgm:cxn modelId="{D30A03F9-F55E-3A45-B3F4-7D1F0952D6E1}" type="presParOf" srcId="{0EEB2FB5-26F1-AE4A-9BFE-B3C726531093}" destId="{5F227374-8753-6448-8A14-901F340DBA8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F78312-F5B8-440C-A992-EB81504A8528}" type="doc">
      <dgm:prSet loTypeId="urn:microsoft.com/office/officeart/2018/2/layout/Icon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8667BC11-BF15-4C6C-9042-84F7C4577783}">
      <dgm:prSet/>
      <dgm:spPr/>
      <dgm:t>
        <a:bodyPr/>
        <a:lstStyle/>
        <a:p>
          <a:r>
            <a:rPr lang="en-US"/>
            <a:t>Minimize communication barriers</a:t>
          </a:r>
        </a:p>
      </dgm:t>
    </dgm:pt>
    <dgm:pt modelId="{24E0A4E6-3AB2-473A-AEF9-ACFAA3BDE5C9}" type="parTrans" cxnId="{048DCDD8-EE28-4219-9FFA-77C8DD46D97E}">
      <dgm:prSet/>
      <dgm:spPr/>
      <dgm:t>
        <a:bodyPr/>
        <a:lstStyle/>
        <a:p>
          <a:endParaRPr lang="en-US"/>
        </a:p>
      </dgm:t>
    </dgm:pt>
    <dgm:pt modelId="{D483B53B-0EC8-4D8A-85A4-BD3BDFEC1B50}" type="sibTrans" cxnId="{048DCDD8-EE28-4219-9FFA-77C8DD46D97E}">
      <dgm:prSet/>
      <dgm:spPr/>
      <dgm:t>
        <a:bodyPr/>
        <a:lstStyle/>
        <a:p>
          <a:endParaRPr lang="en-US"/>
        </a:p>
      </dgm:t>
    </dgm:pt>
    <dgm:pt modelId="{843CF066-E53A-446D-8EEA-49FC31C2E76A}">
      <dgm:prSet/>
      <dgm:spPr/>
      <dgm:t>
        <a:bodyPr/>
        <a:lstStyle/>
        <a:p>
          <a:r>
            <a:rPr lang="en-US"/>
            <a:t>Shared decision making</a:t>
          </a:r>
        </a:p>
      </dgm:t>
    </dgm:pt>
    <dgm:pt modelId="{60B6890E-1EE7-4218-96E8-E3F86EEA1A0D}" type="parTrans" cxnId="{E09750D3-0772-4C67-8A9C-C69FE36CDEF5}">
      <dgm:prSet/>
      <dgm:spPr/>
      <dgm:t>
        <a:bodyPr/>
        <a:lstStyle/>
        <a:p>
          <a:endParaRPr lang="en-US"/>
        </a:p>
      </dgm:t>
    </dgm:pt>
    <dgm:pt modelId="{AC04252B-497F-4C69-B81D-821994D0B2A2}" type="sibTrans" cxnId="{E09750D3-0772-4C67-8A9C-C69FE36CDEF5}">
      <dgm:prSet/>
      <dgm:spPr/>
      <dgm:t>
        <a:bodyPr/>
        <a:lstStyle/>
        <a:p>
          <a:endParaRPr lang="en-US"/>
        </a:p>
      </dgm:t>
    </dgm:pt>
    <dgm:pt modelId="{DA306DFB-BA45-4B5A-82EE-07ED80045A18}">
      <dgm:prSet/>
      <dgm:spPr/>
      <dgm:t>
        <a:bodyPr/>
        <a:lstStyle/>
        <a:p>
          <a:r>
            <a:rPr lang="en-US"/>
            <a:t>Updates</a:t>
          </a:r>
        </a:p>
      </dgm:t>
    </dgm:pt>
    <dgm:pt modelId="{EA83AA9E-2EBD-4909-835D-41FF13CFE398}" type="parTrans" cxnId="{1C5D1456-A85E-41F7-AA4F-5BCCD0B97791}">
      <dgm:prSet/>
      <dgm:spPr/>
      <dgm:t>
        <a:bodyPr/>
        <a:lstStyle/>
        <a:p>
          <a:endParaRPr lang="en-US"/>
        </a:p>
      </dgm:t>
    </dgm:pt>
    <dgm:pt modelId="{A76C011D-0227-4338-A54B-C456098AF856}" type="sibTrans" cxnId="{1C5D1456-A85E-41F7-AA4F-5BCCD0B97791}">
      <dgm:prSet/>
      <dgm:spPr/>
      <dgm:t>
        <a:bodyPr/>
        <a:lstStyle/>
        <a:p>
          <a:endParaRPr lang="en-US"/>
        </a:p>
      </dgm:t>
    </dgm:pt>
    <dgm:pt modelId="{A3AE2FE1-040F-4A0E-8080-E85C132E6D66}">
      <dgm:prSet/>
      <dgm:spPr/>
      <dgm:t>
        <a:bodyPr/>
        <a:lstStyle/>
        <a:p>
          <a:r>
            <a:rPr lang="en-US"/>
            <a:t>Take the lead in a difficult conversation and have learner observe</a:t>
          </a:r>
        </a:p>
      </dgm:t>
    </dgm:pt>
    <dgm:pt modelId="{A3CA7B9E-6484-4D75-89B5-3D7C0E4CCFEC}" type="parTrans" cxnId="{1428589A-6F6E-46DB-B4B7-BEBCE5BE9585}">
      <dgm:prSet/>
      <dgm:spPr/>
      <dgm:t>
        <a:bodyPr/>
        <a:lstStyle/>
        <a:p>
          <a:endParaRPr lang="en-US"/>
        </a:p>
      </dgm:t>
    </dgm:pt>
    <dgm:pt modelId="{142FD76E-72D2-4DC3-A8F3-AD126B6E1745}" type="sibTrans" cxnId="{1428589A-6F6E-46DB-B4B7-BEBCE5BE9585}">
      <dgm:prSet/>
      <dgm:spPr/>
      <dgm:t>
        <a:bodyPr/>
        <a:lstStyle/>
        <a:p>
          <a:endParaRPr lang="en-US"/>
        </a:p>
      </dgm:t>
    </dgm:pt>
    <dgm:pt modelId="{925DEB71-2B51-6A42-A9DB-6E18C3D6ECDF}">
      <dgm:prSet/>
      <dgm:spPr/>
      <dgm:t>
        <a:bodyPr/>
        <a:lstStyle/>
        <a:p>
          <a:r>
            <a:rPr lang="en-US"/>
            <a:t>Avoid complicated medical language</a:t>
          </a:r>
        </a:p>
      </dgm:t>
    </dgm:pt>
    <dgm:pt modelId="{AA0AA57C-CBCF-6540-9337-FD98A8D4B3BE}" type="parTrans" cxnId="{952541D3-13E2-9C48-913A-8432F4D855CC}">
      <dgm:prSet/>
      <dgm:spPr/>
      <dgm:t>
        <a:bodyPr/>
        <a:lstStyle/>
        <a:p>
          <a:endParaRPr lang="en-US"/>
        </a:p>
      </dgm:t>
    </dgm:pt>
    <dgm:pt modelId="{ECD5B4F6-3262-B64E-9F03-922A1A3BCD06}" type="sibTrans" cxnId="{952541D3-13E2-9C48-913A-8432F4D855CC}">
      <dgm:prSet/>
      <dgm:spPr/>
      <dgm:t>
        <a:bodyPr/>
        <a:lstStyle/>
        <a:p>
          <a:endParaRPr lang="en-US"/>
        </a:p>
      </dgm:t>
    </dgm:pt>
    <dgm:pt modelId="{674FCF25-3FD9-414C-9AA4-A2AB2BE4E882}" type="pres">
      <dgm:prSet presAssocID="{5AF78312-F5B8-440C-A992-EB81504A8528}" presName="root" presStyleCnt="0">
        <dgm:presLayoutVars>
          <dgm:dir/>
          <dgm:resizeHandles val="exact"/>
        </dgm:presLayoutVars>
      </dgm:prSet>
      <dgm:spPr/>
    </dgm:pt>
    <dgm:pt modelId="{F638E603-AAB8-4D98-BA66-7B5222ECF60E}" type="pres">
      <dgm:prSet presAssocID="{8667BC11-BF15-4C6C-9042-84F7C4577783}" presName="compNode" presStyleCnt="0"/>
      <dgm:spPr/>
    </dgm:pt>
    <dgm:pt modelId="{DF247A88-26E0-472E-8D77-0BA859E38CAA}" type="pres">
      <dgm:prSet presAssocID="{8667BC11-BF15-4C6C-9042-84F7C4577783}"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2EC5FD93-DFBE-4A47-B61F-13CA3D22F3D2}" type="pres">
      <dgm:prSet presAssocID="{8667BC11-BF15-4C6C-9042-84F7C4577783}" presName="spaceRect" presStyleCnt="0"/>
      <dgm:spPr/>
    </dgm:pt>
    <dgm:pt modelId="{622EE7F2-0A2D-4EDD-9875-59697C6F6A89}" type="pres">
      <dgm:prSet presAssocID="{8667BC11-BF15-4C6C-9042-84F7C4577783}" presName="textRect" presStyleLbl="revTx" presStyleIdx="0" presStyleCnt="5">
        <dgm:presLayoutVars>
          <dgm:chMax val="1"/>
          <dgm:chPref val="1"/>
        </dgm:presLayoutVars>
      </dgm:prSet>
      <dgm:spPr/>
    </dgm:pt>
    <dgm:pt modelId="{AB25573E-4949-434D-BA32-65891AF2E498}" type="pres">
      <dgm:prSet presAssocID="{D483B53B-0EC8-4D8A-85A4-BD3BDFEC1B50}" presName="sibTrans" presStyleCnt="0"/>
      <dgm:spPr/>
    </dgm:pt>
    <dgm:pt modelId="{19429E5E-431C-4BEC-A2ED-8AF3BB4171B1}" type="pres">
      <dgm:prSet presAssocID="{843CF066-E53A-446D-8EEA-49FC31C2E76A}" presName="compNode" presStyleCnt="0"/>
      <dgm:spPr/>
    </dgm:pt>
    <dgm:pt modelId="{D3D6D7D2-D68C-4C5F-B3A5-E0DF72B9C13C}" type="pres">
      <dgm:prSet presAssocID="{843CF066-E53A-446D-8EEA-49FC31C2E76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EDCC4772-B30C-41D8-B8BD-5693BCE76A2B}" type="pres">
      <dgm:prSet presAssocID="{843CF066-E53A-446D-8EEA-49FC31C2E76A}" presName="spaceRect" presStyleCnt="0"/>
      <dgm:spPr/>
    </dgm:pt>
    <dgm:pt modelId="{3A77BF9E-2A4E-417F-B10D-6086DD365F29}" type="pres">
      <dgm:prSet presAssocID="{843CF066-E53A-446D-8EEA-49FC31C2E76A}" presName="textRect" presStyleLbl="revTx" presStyleIdx="1" presStyleCnt="5">
        <dgm:presLayoutVars>
          <dgm:chMax val="1"/>
          <dgm:chPref val="1"/>
        </dgm:presLayoutVars>
      </dgm:prSet>
      <dgm:spPr/>
    </dgm:pt>
    <dgm:pt modelId="{EFC5D088-3BBA-4A94-90F2-85FDFC606E5B}" type="pres">
      <dgm:prSet presAssocID="{AC04252B-497F-4C69-B81D-821994D0B2A2}" presName="sibTrans" presStyleCnt="0"/>
      <dgm:spPr/>
    </dgm:pt>
    <dgm:pt modelId="{53D8E286-6A75-42C9-B082-871A980542F4}" type="pres">
      <dgm:prSet presAssocID="{DA306DFB-BA45-4B5A-82EE-07ED80045A18}" presName="compNode" presStyleCnt="0"/>
      <dgm:spPr/>
    </dgm:pt>
    <dgm:pt modelId="{26AD7A67-EDFF-47ED-AC00-8E56D31EA6C8}" type="pres">
      <dgm:prSet presAssocID="{DA306DFB-BA45-4B5A-82EE-07ED80045A1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91484E10-BB0A-47B4-BA10-45C8D8DA4BFB}" type="pres">
      <dgm:prSet presAssocID="{DA306DFB-BA45-4B5A-82EE-07ED80045A18}" presName="spaceRect" presStyleCnt="0"/>
      <dgm:spPr/>
    </dgm:pt>
    <dgm:pt modelId="{D4224774-7F46-46B9-B0BD-43C83651EEAE}" type="pres">
      <dgm:prSet presAssocID="{DA306DFB-BA45-4B5A-82EE-07ED80045A18}" presName="textRect" presStyleLbl="revTx" presStyleIdx="2" presStyleCnt="5">
        <dgm:presLayoutVars>
          <dgm:chMax val="1"/>
          <dgm:chPref val="1"/>
        </dgm:presLayoutVars>
      </dgm:prSet>
      <dgm:spPr/>
    </dgm:pt>
    <dgm:pt modelId="{3A9CBDD5-8377-46CC-AF95-21318DE99636}" type="pres">
      <dgm:prSet presAssocID="{A76C011D-0227-4338-A54B-C456098AF856}" presName="sibTrans" presStyleCnt="0"/>
      <dgm:spPr/>
    </dgm:pt>
    <dgm:pt modelId="{3BF26401-EF46-4236-A181-78A4C850B325}" type="pres">
      <dgm:prSet presAssocID="{A3AE2FE1-040F-4A0E-8080-E85C132E6D66}" presName="compNode" presStyleCnt="0"/>
      <dgm:spPr/>
    </dgm:pt>
    <dgm:pt modelId="{E0D74D66-4DED-4583-8650-42FCAEDE2215}" type="pres">
      <dgm:prSet presAssocID="{A3AE2FE1-040F-4A0E-8080-E85C132E6D66}"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d with Gears"/>
        </a:ext>
      </dgm:extLst>
    </dgm:pt>
    <dgm:pt modelId="{96C78294-2594-45F8-95CB-BAF20B325FCA}" type="pres">
      <dgm:prSet presAssocID="{A3AE2FE1-040F-4A0E-8080-E85C132E6D66}" presName="spaceRect" presStyleCnt="0"/>
      <dgm:spPr/>
    </dgm:pt>
    <dgm:pt modelId="{1327629B-0BC1-4B8A-878B-5BF6F609FF23}" type="pres">
      <dgm:prSet presAssocID="{A3AE2FE1-040F-4A0E-8080-E85C132E6D66}" presName="textRect" presStyleLbl="revTx" presStyleIdx="3" presStyleCnt="5">
        <dgm:presLayoutVars>
          <dgm:chMax val="1"/>
          <dgm:chPref val="1"/>
        </dgm:presLayoutVars>
      </dgm:prSet>
      <dgm:spPr/>
    </dgm:pt>
    <dgm:pt modelId="{3141ADCA-3691-FE46-87AA-757E6352558A}" type="pres">
      <dgm:prSet presAssocID="{142FD76E-72D2-4DC3-A8F3-AD126B6E1745}" presName="sibTrans" presStyleCnt="0"/>
      <dgm:spPr/>
    </dgm:pt>
    <dgm:pt modelId="{82DEE321-610E-F644-9F33-2028CB4718CA}" type="pres">
      <dgm:prSet presAssocID="{925DEB71-2B51-6A42-A9DB-6E18C3D6ECDF}" presName="compNode" presStyleCnt="0"/>
      <dgm:spPr/>
    </dgm:pt>
    <dgm:pt modelId="{C7EBAD1C-23C3-5B4D-886E-F9243D250A04}" type="pres">
      <dgm:prSet presAssocID="{925DEB71-2B51-6A42-A9DB-6E18C3D6ECDF}" presName="iconRect" presStyleLbl="node1" presStyleIdx="4" presStyleCnt="5" custLinFactNeighborX="-46"/>
      <dgm:spPr>
        <a:prstGeom prst="noSmoking">
          <a:avLst/>
        </a:prstGeom>
        <a:ln>
          <a:noFill/>
        </a:ln>
      </dgm:spPr>
    </dgm:pt>
    <dgm:pt modelId="{F87B5DB3-243C-F147-8C28-6329F7C931B9}" type="pres">
      <dgm:prSet presAssocID="{925DEB71-2B51-6A42-A9DB-6E18C3D6ECDF}" presName="spaceRect" presStyleCnt="0"/>
      <dgm:spPr/>
    </dgm:pt>
    <dgm:pt modelId="{89CB2E84-0394-4B4C-84B6-BD6578837F80}" type="pres">
      <dgm:prSet presAssocID="{925DEB71-2B51-6A42-A9DB-6E18C3D6ECDF}" presName="textRect" presStyleLbl="revTx" presStyleIdx="4" presStyleCnt="5">
        <dgm:presLayoutVars>
          <dgm:chMax val="1"/>
          <dgm:chPref val="1"/>
        </dgm:presLayoutVars>
      </dgm:prSet>
      <dgm:spPr/>
    </dgm:pt>
  </dgm:ptLst>
  <dgm:cxnLst>
    <dgm:cxn modelId="{E52DCA3C-F42F-EF43-B228-553A695F3DC2}" type="presOf" srcId="{925DEB71-2B51-6A42-A9DB-6E18C3D6ECDF}" destId="{89CB2E84-0394-4B4C-84B6-BD6578837F80}" srcOrd="0" destOrd="0" presId="urn:microsoft.com/office/officeart/2018/2/layout/IconLabelList"/>
    <dgm:cxn modelId="{1C5D1456-A85E-41F7-AA4F-5BCCD0B97791}" srcId="{5AF78312-F5B8-440C-A992-EB81504A8528}" destId="{DA306DFB-BA45-4B5A-82EE-07ED80045A18}" srcOrd="2" destOrd="0" parTransId="{EA83AA9E-2EBD-4909-835D-41FF13CFE398}" sibTransId="{A76C011D-0227-4338-A54B-C456098AF856}"/>
    <dgm:cxn modelId="{4F001863-773F-4961-8514-50B12908E402}" type="presOf" srcId="{843CF066-E53A-446D-8EEA-49FC31C2E76A}" destId="{3A77BF9E-2A4E-417F-B10D-6086DD365F29}" srcOrd="0" destOrd="0" presId="urn:microsoft.com/office/officeart/2018/2/layout/IconLabelList"/>
    <dgm:cxn modelId="{7FD42877-A2D3-4015-AEB7-829FC5EF933A}" type="presOf" srcId="{5AF78312-F5B8-440C-A992-EB81504A8528}" destId="{674FCF25-3FD9-414C-9AA4-A2AB2BE4E882}" srcOrd="0" destOrd="0" presId="urn:microsoft.com/office/officeart/2018/2/layout/IconLabelList"/>
    <dgm:cxn modelId="{7E40229A-0D56-4D18-BA60-0BAC223A81B4}" type="presOf" srcId="{DA306DFB-BA45-4B5A-82EE-07ED80045A18}" destId="{D4224774-7F46-46B9-B0BD-43C83651EEAE}" srcOrd="0" destOrd="0" presId="urn:microsoft.com/office/officeart/2018/2/layout/IconLabelList"/>
    <dgm:cxn modelId="{1428589A-6F6E-46DB-B4B7-BEBCE5BE9585}" srcId="{5AF78312-F5B8-440C-A992-EB81504A8528}" destId="{A3AE2FE1-040F-4A0E-8080-E85C132E6D66}" srcOrd="3" destOrd="0" parTransId="{A3CA7B9E-6484-4D75-89B5-3D7C0E4CCFEC}" sibTransId="{142FD76E-72D2-4DC3-A8F3-AD126B6E1745}"/>
    <dgm:cxn modelId="{C02D489F-101A-4429-82E3-D95CC5C41A13}" type="presOf" srcId="{8667BC11-BF15-4C6C-9042-84F7C4577783}" destId="{622EE7F2-0A2D-4EDD-9875-59697C6F6A89}" srcOrd="0" destOrd="0" presId="urn:microsoft.com/office/officeart/2018/2/layout/IconLabelList"/>
    <dgm:cxn modelId="{DB26BBB2-6B06-4DEC-AE4D-F7AA91FE002B}" type="presOf" srcId="{A3AE2FE1-040F-4A0E-8080-E85C132E6D66}" destId="{1327629B-0BC1-4B8A-878B-5BF6F609FF23}" srcOrd="0" destOrd="0" presId="urn:microsoft.com/office/officeart/2018/2/layout/IconLabelList"/>
    <dgm:cxn modelId="{952541D3-13E2-9C48-913A-8432F4D855CC}" srcId="{5AF78312-F5B8-440C-A992-EB81504A8528}" destId="{925DEB71-2B51-6A42-A9DB-6E18C3D6ECDF}" srcOrd="4" destOrd="0" parTransId="{AA0AA57C-CBCF-6540-9337-FD98A8D4B3BE}" sibTransId="{ECD5B4F6-3262-B64E-9F03-922A1A3BCD06}"/>
    <dgm:cxn modelId="{E09750D3-0772-4C67-8A9C-C69FE36CDEF5}" srcId="{5AF78312-F5B8-440C-A992-EB81504A8528}" destId="{843CF066-E53A-446D-8EEA-49FC31C2E76A}" srcOrd="1" destOrd="0" parTransId="{60B6890E-1EE7-4218-96E8-E3F86EEA1A0D}" sibTransId="{AC04252B-497F-4C69-B81D-821994D0B2A2}"/>
    <dgm:cxn modelId="{048DCDD8-EE28-4219-9FFA-77C8DD46D97E}" srcId="{5AF78312-F5B8-440C-A992-EB81504A8528}" destId="{8667BC11-BF15-4C6C-9042-84F7C4577783}" srcOrd="0" destOrd="0" parTransId="{24E0A4E6-3AB2-473A-AEF9-ACFAA3BDE5C9}" sibTransId="{D483B53B-0EC8-4D8A-85A4-BD3BDFEC1B50}"/>
    <dgm:cxn modelId="{FB1EAF95-6D52-4B21-A33C-FA8976BC5619}" type="presParOf" srcId="{674FCF25-3FD9-414C-9AA4-A2AB2BE4E882}" destId="{F638E603-AAB8-4D98-BA66-7B5222ECF60E}" srcOrd="0" destOrd="0" presId="urn:microsoft.com/office/officeart/2018/2/layout/IconLabelList"/>
    <dgm:cxn modelId="{3686960D-533E-400B-BC43-4C4DA869E0C8}" type="presParOf" srcId="{F638E603-AAB8-4D98-BA66-7B5222ECF60E}" destId="{DF247A88-26E0-472E-8D77-0BA859E38CAA}" srcOrd="0" destOrd="0" presId="urn:microsoft.com/office/officeart/2018/2/layout/IconLabelList"/>
    <dgm:cxn modelId="{A26355DA-3847-43C2-80F8-37FECC9181A7}" type="presParOf" srcId="{F638E603-AAB8-4D98-BA66-7B5222ECF60E}" destId="{2EC5FD93-DFBE-4A47-B61F-13CA3D22F3D2}" srcOrd="1" destOrd="0" presId="urn:microsoft.com/office/officeart/2018/2/layout/IconLabelList"/>
    <dgm:cxn modelId="{F8F04455-78AF-465D-A999-55C769EDD3B3}" type="presParOf" srcId="{F638E603-AAB8-4D98-BA66-7B5222ECF60E}" destId="{622EE7F2-0A2D-4EDD-9875-59697C6F6A89}" srcOrd="2" destOrd="0" presId="urn:microsoft.com/office/officeart/2018/2/layout/IconLabelList"/>
    <dgm:cxn modelId="{D6F72691-23E6-4A4D-AE1B-A431057F8AEE}" type="presParOf" srcId="{674FCF25-3FD9-414C-9AA4-A2AB2BE4E882}" destId="{AB25573E-4949-434D-BA32-65891AF2E498}" srcOrd="1" destOrd="0" presId="urn:microsoft.com/office/officeart/2018/2/layout/IconLabelList"/>
    <dgm:cxn modelId="{7725F26F-BDDF-4256-8F93-A8D6349B454F}" type="presParOf" srcId="{674FCF25-3FD9-414C-9AA4-A2AB2BE4E882}" destId="{19429E5E-431C-4BEC-A2ED-8AF3BB4171B1}" srcOrd="2" destOrd="0" presId="urn:microsoft.com/office/officeart/2018/2/layout/IconLabelList"/>
    <dgm:cxn modelId="{CD2036FD-F267-4167-8835-5A0CFB5B3454}" type="presParOf" srcId="{19429E5E-431C-4BEC-A2ED-8AF3BB4171B1}" destId="{D3D6D7D2-D68C-4C5F-B3A5-E0DF72B9C13C}" srcOrd="0" destOrd="0" presId="urn:microsoft.com/office/officeart/2018/2/layout/IconLabelList"/>
    <dgm:cxn modelId="{E6E08DA2-51F9-409E-8E2C-264D5EEEA1F0}" type="presParOf" srcId="{19429E5E-431C-4BEC-A2ED-8AF3BB4171B1}" destId="{EDCC4772-B30C-41D8-B8BD-5693BCE76A2B}" srcOrd="1" destOrd="0" presId="urn:microsoft.com/office/officeart/2018/2/layout/IconLabelList"/>
    <dgm:cxn modelId="{F6924F91-DA96-4124-B568-928960897B66}" type="presParOf" srcId="{19429E5E-431C-4BEC-A2ED-8AF3BB4171B1}" destId="{3A77BF9E-2A4E-417F-B10D-6086DD365F29}" srcOrd="2" destOrd="0" presId="urn:microsoft.com/office/officeart/2018/2/layout/IconLabelList"/>
    <dgm:cxn modelId="{69BD9AD0-5A3A-48DA-902D-53C9361B47F9}" type="presParOf" srcId="{674FCF25-3FD9-414C-9AA4-A2AB2BE4E882}" destId="{EFC5D088-3BBA-4A94-90F2-85FDFC606E5B}" srcOrd="3" destOrd="0" presId="urn:microsoft.com/office/officeart/2018/2/layout/IconLabelList"/>
    <dgm:cxn modelId="{CAFD1DBD-FCBC-4F25-9FF1-3DC8C3EE54A1}" type="presParOf" srcId="{674FCF25-3FD9-414C-9AA4-A2AB2BE4E882}" destId="{53D8E286-6A75-42C9-B082-871A980542F4}" srcOrd="4" destOrd="0" presId="urn:microsoft.com/office/officeart/2018/2/layout/IconLabelList"/>
    <dgm:cxn modelId="{3D354FAB-83AF-4B36-B504-C89F277A5DA7}" type="presParOf" srcId="{53D8E286-6A75-42C9-B082-871A980542F4}" destId="{26AD7A67-EDFF-47ED-AC00-8E56D31EA6C8}" srcOrd="0" destOrd="0" presId="urn:microsoft.com/office/officeart/2018/2/layout/IconLabelList"/>
    <dgm:cxn modelId="{33E6B96E-A804-4443-A530-687ACFFBF3A7}" type="presParOf" srcId="{53D8E286-6A75-42C9-B082-871A980542F4}" destId="{91484E10-BB0A-47B4-BA10-45C8D8DA4BFB}" srcOrd="1" destOrd="0" presId="urn:microsoft.com/office/officeart/2018/2/layout/IconLabelList"/>
    <dgm:cxn modelId="{25505B0B-4074-4CAE-B1AC-803CE1745851}" type="presParOf" srcId="{53D8E286-6A75-42C9-B082-871A980542F4}" destId="{D4224774-7F46-46B9-B0BD-43C83651EEAE}" srcOrd="2" destOrd="0" presId="urn:microsoft.com/office/officeart/2018/2/layout/IconLabelList"/>
    <dgm:cxn modelId="{EBA1C3E8-0F16-4536-AEFF-298403A676EB}" type="presParOf" srcId="{674FCF25-3FD9-414C-9AA4-A2AB2BE4E882}" destId="{3A9CBDD5-8377-46CC-AF95-21318DE99636}" srcOrd="5" destOrd="0" presId="urn:microsoft.com/office/officeart/2018/2/layout/IconLabelList"/>
    <dgm:cxn modelId="{E7571A6C-E735-4A81-A39A-13F1800515CB}" type="presParOf" srcId="{674FCF25-3FD9-414C-9AA4-A2AB2BE4E882}" destId="{3BF26401-EF46-4236-A181-78A4C850B325}" srcOrd="6" destOrd="0" presId="urn:microsoft.com/office/officeart/2018/2/layout/IconLabelList"/>
    <dgm:cxn modelId="{01866A37-30EE-4FCB-A45A-2CD595420AA6}" type="presParOf" srcId="{3BF26401-EF46-4236-A181-78A4C850B325}" destId="{E0D74D66-4DED-4583-8650-42FCAEDE2215}" srcOrd="0" destOrd="0" presId="urn:microsoft.com/office/officeart/2018/2/layout/IconLabelList"/>
    <dgm:cxn modelId="{9BDEBF3F-D719-4D44-B342-241B874A7C05}" type="presParOf" srcId="{3BF26401-EF46-4236-A181-78A4C850B325}" destId="{96C78294-2594-45F8-95CB-BAF20B325FCA}" srcOrd="1" destOrd="0" presId="urn:microsoft.com/office/officeart/2018/2/layout/IconLabelList"/>
    <dgm:cxn modelId="{A84F0DDE-AB5F-4D1B-A8B5-56304D20DAD7}" type="presParOf" srcId="{3BF26401-EF46-4236-A181-78A4C850B325}" destId="{1327629B-0BC1-4B8A-878B-5BF6F609FF23}" srcOrd="2" destOrd="0" presId="urn:microsoft.com/office/officeart/2018/2/layout/IconLabelList"/>
    <dgm:cxn modelId="{A1A8E78F-F34C-8B47-9879-6E74A322B208}" type="presParOf" srcId="{674FCF25-3FD9-414C-9AA4-A2AB2BE4E882}" destId="{3141ADCA-3691-FE46-87AA-757E6352558A}" srcOrd="7" destOrd="0" presId="urn:microsoft.com/office/officeart/2018/2/layout/IconLabelList"/>
    <dgm:cxn modelId="{3B7766E3-75B4-014C-B4A1-7CA3266544E6}" type="presParOf" srcId="{674FCF25-3FD9-414C-9AA4-A2AB2BE4E882}" destId="{82DEE321-610E-F644-9F33-2028CB4718CA}" srcOrd="8" destOrd="0" presId="urn:microsoft.com/office/officeart/2018/2/layout/IconLabelList"/>
    <dgm:cxn modelId="{64DF5CCF-B4BE-0749-A012-DA3D2EA7606A}" type="presParOf" srcId="{82DEE321-610E-F644-9F33-2028CB4718CA}" destId="{C7EBAD1C-23C3-5B4D-886E-F9243D250A04}" srcOrd="0" destOrd="0" presId="urn:microsoft.com/office/officeart/2018/2/layout/IconLabelList"/>
    <dgm:cxn modelId="{E496AAB5-FFD6-B54B-B4DA-D449519D1DB2}" type="presParOf" srcId="{82DEE321-610E-F644-9F33-2028CB4718CA}" destId="{F87B5DB3-243C-F147-8C28-6329F7C931B9}" srcOrd="1" destOrd="0" presId="urn:microsoft.com/office/officeart/2018/2/layout/IconLabelList"/>
    <dgm:cxn modelId="{71597A7A-7499-444C-BBB0-A49C7D832619}" type="presParOf" srcId="{82DEE321-610E-F644-9F33-2028CB4718CA}" destId="{89CB2E84-0394-4B4C-84B6-BD6578837F80}"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E2188B-B960-427D-9F99-0A35CDB34A5D}"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FD320029-57A5-47EB-92F2-AD5D5CE8D500}">
      <dgm:prSet/>
      <dgm:spPr/>
      <dgm:t>
        <a:bodyPr/>
        <a:lstStyle/>
        <a:p>
          <a:r>
            <a:rPr lang="en-US"/>
            <a:t>Talk through planned conversation ahead of time</a:t>
          </a:r>
        </a:p>
      </dgm:t>
    </dgm:pt>
    <dgm:pt modelId="{5AE51A3B-E074-410A-8EC8-DEAC4230EDF4}" type="parTrans" cxnId="{9801C9D0-D3E9-40ED-9779-4C9801423263}">
      <dgm:prSet/>
      <dgm:spPr/>
      <dgm:t>
        <a:bodyPr/>
        <a:lstStyle/>
        <a:p>
          <a:endParaRPr lang="en-US"/>
        </a:p>
      </dgm:t>
    </dgm:pt>
    <dgm:pt modelId="{F5076158-4E6D-45F8-95F9-53C6544652FE}" type="sibTrans" cxnId="{9801C9D0-D3E9-40ED-9779-4C9801423263}">
      <dgm:prSet/>
      <dgm:spPr/>
      <dgm:t>
        <a:bodyPr/>
        <a:lstStyle/>
        <a:p>
          <a:endParaRPr lang="en-US"/>
        </a:p>
      </dgm:t>
    </dgm:pt>
    <dgm:pt modelId="{43E18555-CE9F-40A2-B317-C8D0C5331993}">
      <dgm:prSet/>
      <dgm:spPr/>
      <dgm:t>
        <a:bodyPr/>
        <a:lstStyle/>
        <a:p>
          <a:r>
            <a:rPr lang="en-US"/>
            <a:t>Thorough but concise</a:t>
          </a:r>
        </a:p>
      </dgm:t>
    </dgm:pt>
    <dgm:pt modelId="{0269802A-FADB-49DA-A43A-822B1CC4E3B3}" type="parTrans" cxnId="{041DB47C-E9FE-4542-BCB9-97FD55B3B765}">
      <dgm:prSet/>
      <dgm:spPr/>
      <dgm:t>
        <a:bodyPr/>
        <a:lstStyle/>
        <a:p>
          <a:endParaRPr lang="en-US"/>
        </a:p>
      </dgm:t>
    </dgm:pt>
    <dgm:pt modelId="{C6EE7B10-7875-4599-89CE-D2D002C9DF3D}" type="sibTrans" cxnId="{041DB47C-E9FE-4542-BCB9-97FD55B3B765}">
      <dgm:prSet/>
      <dgm:spPr/>
      <dgm:t>
        <a:bodyPr/>
        <a:lstStyle/>
        <a:p>
          <a:endParaRPr lang="en-US"/>
        </a:p>
      </dgm:t>
    </dgm:pt>
    <dgm:pt modelId="{6C3BC0D2-B47C-4B48-B2EE-3B646307CDE6}">
      <dgm:prSet/>
      <dgm:spPr/>
      <dgm:t>
        <a:bodyPr/>
        <a:lstStyle/>
        <a:p>
          <a:r>
            <a:rPr lang="en-US"/>
            <a:t>Provide back-up when needed</a:t>
          </a:r>
        </a:p>
      </dgm:t>
    </dgm:pt>
    <dgm:pt modelId="{D2BB59EC-ACC9-457A-91C1-EA8718170F9D}" type="parTrans" cxnId="{3A3D4F28-1C37-4312-ABAE-557EECFF6211}">
      <dgm:prSet/>
      <dgm:spPr/>
      <dgm:t>
        <a:bodyPr/>
        <a:lstStyle/>
        <a:p>
          <a:endParaRPr lang="en-US"/>
        </a:p>
      </dgm:t>
    </dgm:pt>
    <dgm:pt modelId="{01048A54-D399-4284-8768-355D64BC3A02}" type="sibTrans" cxnId="{3A3D4F28-1C37-4312-ABAE-557EECFF6211}">
      <dgm:prSet/>
      <dgm:spPr/>
      <dgm:t>
        <a:bodyPr/>
        <a:lstStyle/>
        <a:p>
          <a:endParaRPr lang="en-US"/>
        </a:p>
      </dgm:t>
    </dgm:pt>
    <dgm:pt modelId="{4377ED3B-075F-A54C-9168-F0E2C2B2BD33}" type="pres">
      <dgm:prSet presAssocID="{EDE2188B-B960-427D-9F99-0A35CDB34A5D}" presName="Name0" presStyleCnt="0">
        <dgm:presLayoutVars>
          <dgm:dir/>
          <dgm:animLvl val="lvl"/>
          <dgm:resizeHandles val="exact"/>
        </dgm:presLayoutVars>
      </dgm:prSet>
      <dgm:spPr/>
    </dgm:pt>
    <dgm:pt modelId="{7152DD67-EE88-F94A-AC24-7602085D90C6}" type="pres">
      <dgm:prSet presAssocID="{FD320029-57A5-47EB-92F2-AD5D5CE8D500}" presName="linNode" presStyleCnt="0"/>
      <dgm:spPr/>
    </dgm:pt>
    <dgm:pt modelId="{3BEF82EE-7031-064F-939D-32797CACEF69}" type="pres">
      <dgm:prSet presAssocID="{FD320029-57A5-47EB-92F2-AD5D5CE8D500}" presName="parentText" presStyleLbl="node1" presStyleIdx="0" presStyleCnt="3">
        <dgm:presLayoutVars>
          <dgm:chMax val="1"/>
          <dgm:bulletEnabled val="1"/>
        </dgm:presLayoutVars>
      </dgm:prSet>
      <dgm:spPr/>
    </dgm:pt>
    <dgm:pt modelId="{EECC520F-80F3-EC4B-9C69-2AF8023D6565}" type="pres">
      <dgm:prSet presAssocID="{F5076158-4E6D-45F8-95F9-53C6544652FE}" presName="sp" presStyleCnt="0"/>
      <dgm:spPr/>
    </dgm:pt>
    <dgm:pt modelId="{42D48A48-B58E-7A4E-B796-A1F7DDE07B59}" type="pres">
      <dgm:prSet presAssocID="{43E18555-CE9F-40A2-B317-C8D0C5331993}" presName="linNode" presStyleCnt="0"/>
      <dgm:spPr/>
    </dgm:pt>
    <dgm:pt modelId="{EAE10387-6942-FC4C-BA2C-4F2C3D12DEBD}" type="pres">
      <dgm:prSet presAssocID="{43E18555-CE9F-40A2-B317-C8D0C5331993}" presName="parentText" presStyleLbl="node1" presStyleIdx="1" presStyleCnt="3">
        <dgm:presLayoutVars>
          <dgm:chMax val="1"/>
          <dgm:bulletEnabled val="1"/>
        </dgm:presLayoutVars>
      </dgm:prSet>
      <dgm:spPr/>
    </dgm:pt>
    <dgm:pt modelId="{D166296C-EB20-F349-9B0A-738F0E447641}" type="pres">
      <dgm:prSet presAssocID="{C6EE7B10-7875-4599-89CE-D2D002C9DF3D}" presName="sp" presStyleCnt="0"/>
      <dgm:spPr/>
    </dgm:pt>
    <dgm:pt modelId="{B233EF90-2252-7745-A6A4-F4AD253610A9}" type="pres">
      <dgm:prSet presAssocID="{6C3BC0D2-B47C-4B48-B2EE-3B646307CDE6}" presName="linNode" presStyleCnt="0"/>
      <dgm:spPr/>
    </dgm:pt>
    <dgm:pt modelId="{B8A1BAFD-5321-D54D-BADA-54D10CB31EBE}" type="pres">
      <dgm:prSet presAssocID="{6C3BC0D2-B47C-4B48-B2EE-3B646307CDE6}" presName="parentText" presStyleLbl="node1" presStyleIdx="2" presStyleCnt="3">
        <dgm:presLayoutVars>
          <dgm:chMax val="1"/>
          <dgm:bulletEnabled val="1"/>
        </dgm:presLayoutVars>
      </dgm:prSet>
      <dgm:spPr/>
    </dgm:pt>
  </dgm:ptLst>
  <dgm:cxnLst>
    <dgm:cxn modelId="{374AE102-FA4B-ED4A-8D62-0F0818586BCD}" type="presOf" srcId="{6C3BC0D2-B47C-4B48-B2EE-3B646307CDE6}" destId="{B8A1BAFD-5321-D54D-BADA-54D10CB31EBE}" srcOrd="0" destOrd="0" presId="urn:microsoft.com/office/officeart/2005/8/layout/vList5"/>
    <dgm:cxn modelId="{FF7CF011-24DB-9F4D-9DA2-2982EFA5F7A2}" type="presOf" srcId="{FD320029-57A5-47EB-92F2-AD5D5CE8D500}" destId="{3BEF82EE-7031-064F-939D-32797CACEF69}" srcOrd="0" destOrd="0" presId="urn:microsoft.com/office/officeart/2005/8/layout/vList5"/>
    <dgm:cxn modelId="{3A3D4F28-1C37-4312-ABAE-557EECFF6211}" srcId="{EDE2188B-B960-427D-9F99-0A35CDB34A5D}" destId="{6C3BC0D2-B47C-4B48-B2EE-3B646307CDE6}" srcOrd="2" destOrd="0" parTransId="{D2BB59EC-ACC9-457A-91C1-EA8718170F9D}" sibTransId="{01048A54-D399-4284-8768-355D64BC3A02}"/>
    <dgm:cxn modelId="{041DB47C-E9FE-4542-BCB9-97FD55B3B765}" srcId="{EDE2188B-B960-427D-9F99-0A35CDB34A5D}" destId="{43E18555-CE9F-40A2-B317-C8D0C5331993}" srcOrd="1" destOrd="0" parTransId="{0269802A-FADB-49DA-A43A-822B1CC4E3B3}" sibTransId="{C6EE7B10-7875-4599-89CE-D2D002C9DF3D}"/>
    <dgm:cxn modelId="{B250F781-2AB3-C545-AFAC-A9F0ECB51E1B}" type="presOf" srcId="{43E18555-CE9F-40A2-B317-C8D0C5331993}" destId="{EAE10387-6942-FC4C-BA2C-4F2C3D12DEBD}" srcOrd="0" destOrd="0" presId="urn:microsoft.com/office/officeart/2005/8/layout/vList5"/>
    <dgm:cxn modelId="{9801C9D0-D3E9-40ED-9779-4C9801423263}" srcId="{EDE2188B-B960-427D-9F99-0A35CDB34A5D}" destId="{FD320029-57A5-47EB-92F2-AD5D5CE8D500}" srcOrd="0" destOrd="0" parTransId="{5AE51A3B-E074-410A-8EC8-DEAC4230EDF4}" sibTransId="{F5076158-4E6D-45F8-95F9-53C6544652FE}"/>
    <dgm:cxn modelId="{797991DC-D1CD-EE4F-8BC5-C2723D89AFBC}" type="presOf" srcId="{EDE2188B-B960-427D-9F99-0A35CDB34A5D}" destId="{4377ED3B-075F-A54C-9168-F0E2C2B2BD33}" srcOrd="0" destOrd="0" presId="urn:microsoft.com/office/officeart/2005/8/layout/vList5"/>
    <dgm:cxn modelId="{3A71BFD7-7538-1C46-ABC6-1E985CB3216F}" type="presParOf" srcId="{4377ED3B-075F-A54C-9168-F0E2C2B2BD33}" destId="{7152DD67-EE88-F94A-AC24-7602085D90C6}" srcOrd="0" destOrd="0" presId="urn:microsoft.com/office/officeart/2005/8/layout/vList5"/>
    <dgm:cxn modelId="{30888D6F-DD7B-EA42-A3EF-71FD90BB2261}" type="presParOf" srcId="{7152DD67-EE88-F94A-AC24-7602085D90C6}" destId="{3BEF82EE-7031-064F-939D-32797CACEF69}" srcOrd="0" destOrd="0" presId="urn:microsoft.com/office/officeart/2005/8/layout/vList5"/>
    <dgm:cxn modelId="{D86D2A27-63C7-3942-B69F-822B197E386D}" type="presParOf" srcId="{4377ED3B-075F-A54C-9168-F0E2C2B2BD33}" destId="{EECC520F-80F3-EC4B-9C69-2AF8023D6565}" srcOrd="1" destOrd="0" presId="urn:microsoft.com/office/officeart/2005/8/layout/vList5"/>
    <dgm:cxn modelId="{671BDCE1-FD0E-664C-8FE0-645B0BBDD063}" type="presParOf" srcId="{4377ED3B-075F-A54C-9168-F0E2C2B2BD33}" destId="{42D48A48-B58E-7A4E-B796-A1F7DDE07B59}" srcOrd="2" destOrd="0" presId="urn:microsoft.com/office/officeart/2005/8/layout/vList5"/>
    <dgm:cxn modelId="{60DE4570-E895-B84F-B51A-9ED24251D2EB}" type="presParOf" srcId="{42D48A48-B58E-7A4E-B796-A1F7DDE07B59}" destId="{EAE10387-6942-FC4C-BA2C-4F2C3D12DEBD}" srcOrd="0" destOrd="0" presId="urn:microsoft.com/office/officeart/2005/8/layout/vList5"/>
    <dgm:cxn modelId="{0ECF9461-9BDC-7040-A0F4-D5AF92877BC1}" type="presParOf" srcId="{4377ED3B-075F-A54C-9168-F0E2C2B2BD33}" destId="{D166296C-EB20-F349-9B0A-738F0E447641}" srcOrd="3" destOrd="0" presId="urn:microsoft.com/office/officeart/2005/8/layout/vList5"/>
    <dgm:cxn modelId="{E2619B14-6905-BD44-BA94-001C8DFA4EA1}" type="presParOf" srcId="{4377ED3B-075F-A54C-9168-F0E2C2B2BD33}" destId="{B233EF90-2252-7745-A6A4-F4AD253610A9}" srcOrd="4" destOrd="0" presId="urn:microsoft.com/office/officeart/2005/8/layout/vList5"/>
    <dgm:cxn modelId="{9DE928BA-8287-134B-AD11-303AEC791BE1}" type="presParOf" srcId="{B233EF90-2252-7745-A6A4-F4AD253610A9}" destId="{B8A1BAFD-5321-D54D-BADA-54D10CB31EBE}"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DBCEF1-1418-427E-A0BF-676B4CC26FB6}"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C28BFE49-039F-4C76-AB6D-2D5698B071AD}">
      <dgm:prSet/>
      <dgm:spPr/>
      <dgm:t>
        <a:bodyPr/>
        <a:lstStyle/>
        <a:p>
          <a:r>
            <a:rPr lang="en-US"/>
            <a:t>Contact</a:t>
          </a:r>
        </a:p>
      </dgm:t>
    </dgm:pt>
    <dgm:pt modelId="{86D5D18D-D943-4A5D-BB7B-B347E82EED18}" type="parTrans" cxnId="{471CDBB8-5EF3-4CC3-9181-C52395580D65}">
      <dgm:prSet/>
      <dgm:spPr/>
      <dgm:t>
        <a:bodyPr/>
        <a:lstStyle/>
        <a:p>
          <a:endParaRPr lang="en-US"/>
        </a:p>
      </dgm:t>
    </dgm:pt>
    <dgm:pt modelId="{B5075253-652D-470E-9112-F3A0B1CC3F8A}" type="sibTrans" cxnId="{471CDBB8-5EF3-4CC3-9181-C52395580D65}">
      <dgm:prSet/>
      <dgm:spPr/>
      <dgm:t>
        <a:bodyPr/>
        <a:lstStyle/>
        <a:p>
          <a:endParaRPr lang="en-US"/>
        </a:p>
      </dgm:t>
    </dgm:pt>
    <dgm:pt modelId="{F60352BB-9BB8-4986-9A7D-D7008ACCA0C9}">
      <dgm:prSet/>
      <dgm:spPr/>
      <dgm:t>
        <a:bodyPr/>
        <a:lstStyle/>
        <a:p>
          <a:r>
            <a:rPr lang="en-US"/>
            <a:t>Communicate</a:t>
          </a:r>
        </a:p>
      </dgm:t>
    </dgm:pt>
    <dgm:pt modelId="{3F96D1FC-B492-4304-A282-86AC37A725ED}" type="parTrans" cxnId="{BFB666ED-5C6B-4536-9D99-9C85B7458A0F}">
      <dgm:prSet/>
      <dgm:spPr/>
      <dgm:t>
        <a:bodyPr/>
        <a:lstStyle/>
        <a:p>
          <a:endParaRPr lang="en-US"/>
        </a:p>
      </dgm:t>
    </dgm:pt>
    <dgm:pt modelId="{3C173E5A-B4CE-4BC0-8DF6-9723DA8D7132}" type="sibTrans" cxnId="{BFB666ED-5C6B-4536-9D99-9C85B7458A0F}">
      <dgm:prSet/>
      <dgm:spPr/>
      <dgm:t>
        <a:bodyPr/>
        <a:lstStyle/>
        <a:p>
          <a:endParaRPr lang="en-US"/>
        </a:p>
      </dgm:t>
    </dgm:pt>
    <dgm:pt modelId="{33AC02F0-4281-4D4F-A91B-545F5AF96185}">
      <dgm:prSet/>
      <dgm:spPr/>
      <dgm:t>
        <a:bodyPr/>
        <a:lstStyle/>
        <a:p>
          <a:r>
            <a:rPr lang="en-US"/>
            <a:t>Core Question</a:t>
          </a:r>
        </a:p>
      </dgm:t>
    </dgm:pt>
    <dgm:pt modelId="{2063794E-C6E3-4BB9-BFD4-01DE8A5821E4}" type="parTrans" cxnId="{D21150E2-FCAC-478E-9537-5C9B8AED18F8}">
      <dgm:prSet/>
      <dgm:spPr/>
      <dgm:t>
        <a:bodyPr/>
        <a:lstStyle/>
        <a:p>
          <a:endParaRPr lang="en-US"/>
        </a:p>
      </dgm:t>
    </dgm:pt>
    <dgm:pt modelId="{7C7D7D8C-28E5-42A0-9AF6-D62F9A6BFE64}" type="sibTrans" cxnId="{D21150E2-FCAC-478E-9537-5C9B8AED18F8}">
      <dgm:prSet/>
      <dgm:spPr/>
      <dgm:t>
        <a:bodyPr/>
        <a:lstStyle/>
        <a:p>
          <a:endParaRPr lang="en-US"/>
        </a:p>
      </dgm:t>
    </dgm:pt>
    <dgm:pt modelId="{83C38A47-9063-43E8-85BA-483EB74A533E}">
      <dgm:prSet/>
      <dgm:spPr/>
      <dgm:t>
        <a:bodyPr/>
        <a:lstStyle/>
        <a:p>
          <a:r>
            <a:rPr lang="en-US"/>
            <a:t>Colaboration</a:t>
          </a:r>
        </a:p>
      </dgm:t>
    </dgm:pt>
    <dgm:pt modelId="{FD673ED6-7E81-4201-9897-75FC713092B0}" type="parTrans" cxnId="{DF9577AC-8AFD-47F6-B68C-15FB390C5D99}">
      <dgm:prSet/>
      <dgm:spPr/>
      <dgm:t>
        <a:bodyPr/>
        <a:lstStyle/>
        <a:p>
          <a:endParaRPr lang="en-US"/>
        </a:p>
      </dgm:t>
    </dgm:pt>
    <dgm:pt modelId="{32D699A6-1BAF-4BF9-AC68-54C2BEB746C9}" type="sibTrans" cxnId="{DF9577AC-8AFD-47F6-B68C-15FB390C5D99}">
      <dgm:prSet/>
      <dgm:spPr/>
      <dgm:t>
        <a:bodyPr/>
        <a:lstStyle/>
        <a:p>
          <a:endParaRPr lang="en-US"/>
        </a:p>
      </dgm:t>
    </dgm:pt>
    <dgm:pt modelId="{82D6C666-74B7-4444-AD8B-BB4AE9621542}">
      <dgm:prSet/>
      <dgm:spPr/>
      <dgm:t>
        <a:bodyPr/>
        <a:lstStyle/>
        <a:p>
          <a:r>
            <a:rPr lang="en-US"/>
            <a:t>Closing the Loop</a:t>
          </a:r>
        </a:p>
      </dgm:t>
    </dgm:pt>
    <dgm:pt modelId="{6A34802E-E20A-4CF2-86F3-8EEE31776085}" type="parTrans" cxnId="{C917D4B2-F7A4-49D5-847A-FC4CBFB67DBA}">
      <dgm:prSet/>
      <dgm:spPr/>
      <dgm:t>
        <a:bodyPr/>
        <a:lstStyle/>
        <a:p>
          <a:endParaRPr lang="en-US"/>
        </a:p>
      </dgm:t>
    </dgm:pt>
    <dgm:pt modelId="{0DFBE3C8-7303-43D8-B4DB-9A70FE710356}" type="sibTrans" cxnId="{C917D4B2-F7A4-49D5-847A-FC4CBFB67DBA}">
      <dgm:prSet/>
      <dgm:spPr/>
      <dgm:t>
        <a:bodyPr/>
        <a:lstStyle/>
        <a:p>
          <a:endParaRPr lang="en-US"/>
        </a:p>
      </dgm:t>
    </dgm:pt>
    <dgm:pt modelId="{17098235-6F08-3E43-946A-3214CB8A92EA}" type="pres">
      <dgm:prSet presAssocID="{4CDBCEF1-1418-427E-A0BF-676B4CC26FB6}" presName="vert0" presStyleCnt="0">
        <dgm:presLayoutVars>
          <dgm:dir/>
          <dgm:animOne val="branch"/>
          <dgm:animLvl val="lvl"/>
        </dgm:presLayoutVars>
      </dgm:prSet>
      <dgm:spPr/>
    </dgm:pt>
    <dgm:pt modelId="{1B604933-B871-5342-A91E-2AF5348E8684}" type="pres">
      <dgm:prSet presAssocID="{C28BFE49-039F-4C76-AB6D-2D5698B071AD}" presName="thickLine" presStyleLbl="alignNode1" presStyleIdx="0" presStyleCnt="5"/>
      <dgm:spPr/>
    </dgm:pt>
    <dgm:pt modelId="{06406255-9E74-4B45-9657-D1F7F44F8BDC}" type="pres">
      <dgm:prSet presAssocID="{C28BFE49-039F-4C76-AB6D-2D5698B071AD}" presName="horz1" presStyleCnt="0"/>
      <dgm:spPr/>
    </dgm:pt>
    <dgm:pt modelId="{95396CAF-22B6-5C44-956B-8CF838951639}" type="pres">
      <dgm:prSet presAssocID="{C28BFE49-039F-4C76-AB6D-2D5698B071AD}" presName="tx1" presStyleLbl="revTx" presStyleIdx="0" presStyleCnt="5"/>
      <dgm:spPr/>
    </dgm:pt>
    <dgm:pt modelId="{967083A0-AB03-914C-8CFF-DA83287329B8}" type="pres">
      <dgm:prSet presAssocID="{C28BFE49-039F-4C76-AB6D-2D5698B071AD}" presName="vert1" presStyleCnt="0"/>
      <dgm:spPr/>
    </dgm:pt>
    <dgm:pt modelId="{B4EF63E5-044F-1D4B-B812-A0EE2E779523}" type="pres">
      <dgm:prSet presAssocID="{F60352BB-9BB8-4986-9A7D-D7008ACCA0C9}" presName="thickLine" presStyleLbl="alignNode1" presStyleIdx="1" presStyleCnt="5"/>
      <dgm:spPr/>
    </dgm:pt>
    <dgm:pt modelId="{C690D38C-F9B9-9C4A-ABBD-C1E1725BA71C}" type="pres">
      <dgm:prSet presAssocID="{F60352BB-9BB8-4986-9A7D-D7008ACCA0C9}" presName="horz1" presStyleCnt="0"/>
      <dgm:spPr/>
    </dgm:pt>
    <dgm:pt modelId="{AEEDFA92-B8C6-F348-AFD2-EC1463D49801}" type="pres">
      <dgm:prSet presAssocID="{F60352BB-9BB8-4986-9A7D-D7008ACCA0C9}" presName="tx1" presStyleLbl="revTx" presStyleIdx="1" presStyleCnt="5"/>
      <dgm:spPr/>
    </dgm:pt>
    <dgm:pt modelId="{4EC1F27E-B1B7-7F44-8683-AF18BD21CEFB}" type="pres">
      <dgm:prSet presAssocID="{F60352BB-9BB8-4986-9A7D-D7008ACCA0C9}" presName="vert1" presStyleCnt="0"/>
      <dgm:spPr/>
    </dgm:pt>
    <dgm:pt modelId="{0D749EC9-CDC2-B24B-B67C-DC22D508E366}" type="pres">
      <dgm:prSet presAssocID="{33AC02F0-4281-4D4F-A91B-545F5AF96185}" presName="thickLine" presStyleLbl="alignNode1" presStyleIdx="2" presStyleCnt="5"/>
      <dgm:spPr/>
    </dgm:pt>
    <dgm:pt modelId="{AB9902EB-02EB-B94A-B8D2-EF406B0C63E3}" type="pres">
      <dgm:prSet presAssocID="{33AC02F0-4281-4D4F-A91B-545F5AF96185}" presName="horz1" presStyleCnt="0"/>
      <dgm:spPr/>
    </dgm:pt>
    <dgm:pt modelId="{EF197844-3AD2-9C44-89CA-3CE804D37B4E}" type="pres">
      <dgm:prSet presAssocID="{33AC02F0-4281-4D4F-A91B-545F5AF96185}" presName="tx1" presStyleLbl="revTx" presStyleIdx="2" presStyleCnt="5"/>
      <dgm:spPr/>
    </dgm:pt>
    <dgm:pt modelId="{322DF843-6C5A-6D4B-8566-30CF0ABABE55}" type="pres">
      <dgm:prSet presAssocID="{33AC02F0-4281-4D4F-A91B-545F5AF96185}" presName="vert1" presStyleCnt="0"/>
      <dgm:spPr/>
    </dgm:pt>
    <dgm:pt modelId="{20BA279A-C448-5D40-BEEF-DE7003C62FEE}" type="pres">
      <dgm:prSet presAssocID="{83C38A47-9063-43E8-85BA-483EB74A533E}" presName="thickLine" presStyleLbl="alignNode1" presStyleIdx="3" presStyleCnt="5"/>
      <dgm:spPr/>
    </dgm:pt>
    <dgm:pt modelId="{C9AE9275-13C1-E249-A26A-4F376C98A725}" type="pres">
      <dgm:prSet presAssocID="{83C38A47-9063-43E8-85BA-483EB74A533E}" presName="horz1" presStyleCnt="0"/>
      <dgm:spPr/>
    </dgm:pt>
    <dgm:pt modelId="{81310363-E6D0-C54E-948A-56C49FB52DD4}" type="pres">
      <dgm:prSet presAssocID="{83C38A47-9063-43E8-85BA-483EB74A533E}" presName="tx1" presStyleLbl="revTx" presStyleIdx="3" presStyleCnt="5"/>
      <dgm:spPr/>
    </dgm:pt>
    <dgm:pt modelId="{E2B5E121-39F0-7E40-A809-5D472A0AEFFB}" type="pres">
      <dgm:prSet presAssocID="{83C38A47-9063-43E8-85BA-483EB74A533E}" presName="vert1" presStyleCnt="0"/>
      <dgm:spPr/>
    </dgm:pt>
    <dgm:pt modelId="{7737712C-EE73-104F-9509-FCADE1C790FE}" type="pres">
      <dgm:prSet presAssocID="{82D6C666-74B7-4444-AD8B-BB4AE9621542}" presName="thickLine" presStyleLbl="alignNode1" presStyleIdx="4" presStyleCnt="5"/>
      <dgm:spPr/>
    </dgm:pt>
    <dgm:pt modelId="{0BDFA55D-EB34-044C-95B7-40906C8F3386}" type="pres">
      <dgm:prSet presAssocID="{82D6C666-74B7-4444-AD8B-BB4AE9621542}" presName="horz1" presStyleCnt="0"/>
      <dgm:spPr/>
    </dgm:pt>
    <dgm:pt modelId="{3D9F7D56-4D28-1D44-B8A3-F6DCA349A0E0}" type="pres">
      <dgm:prSet presAssocID="{82D6C666-74B7-4444-AD8B-BB4AE9621542}" presName="tx1" presStyleLbl="revTx" presStyleIdx="4" presStyleCnt="5"/>
      <dgm:spPr/>
    </dgm:pt>
    <dgm:pt modelId="{82EFB46A-8F71-E74A-A72C-84D211459070}" type="pres">
      <dgm:prSet presAssocID="{82D6C666-74B7-4444-AD8B-BB4AE9621542}" presName="vert1" presStyleCnt="0"/>
      <dgm:spPr/>
    </dgm:pt>
  </dgm:ptLst>
  <dgm:cxnLst>
    <dgm:cxn modelId="{E054390E-6719-F641-9516-B61602D05DD2}" type="presOf" srcId="{F60352BB-9BB8-4986-9A7D-D7008ACCA0C9}" destId="{AEEDFA92-B8C6-F348-AFD2-EC1463D49801}" srcOrd="0" destOrd="0" presId="urn:microsoft.com/office/officeart/2008/layout/LinedList"/>
    <dgm:cxn modelId="{82E2804B-248A-A941-B970-ECC6CD571880}" type="presOf" srcId="{83C38A47-9063-43E8-85BA-483EB74A533E}" destId="{81310363-E6D0-C54E-948A-56C49FB52DD4}" srcOrd="0" destOrd="0" presId="urn:microsoft.com/office/officeart/2008/layout/LinedList"/>
    <dgm:cxn modelId="{65A0F179-B960-B545-A705-CCDE953E8B7F}" type="presOf" srcId="{4CDBCEF1-1418-427E-A0BF-676B4CC26FB6}" destId="{17098235-6F08-3E43-946A-3214CB8A92EA}" srcOrd="0" destOrd="0" presId="urn:microsoft.com/office/officeart/2008/layout/LinedList"/>
    <dgm:cxn modelId="{4308DBA2-A4D1-7C43-A7F7-520039607124}" type="presOf" srcId="{C28BFE49-039F-4C76-AB6D-2D5698B071AD}" destId="{95396CAF-22B6-5C44-956B-8CF838951639}" srcOrd="0" destOrd="0" presId="urn:microsoft.com/office/officeart/2008/layout/LinedList"/>
    <dgm:cxn modelId="{DF9577AC-8AFD-47F6-B68C-15FB390C5D99}" srcId="{4CDBCEF1-1418-427E-A0BF-676B4CC26FB6}" destId="{83C38A47-9063-43E8-85BA-483EB74A533E}" srcOrd="3" destOrd="0" parTransId="{FD673ED6-7E81-4201-9897-75FC713092B0}" sibTransId="{32D699A6-1BAF-4BF9-AC68-54C2BEB746C9}"/>
    <dgm:cxn modelId="{C917D4B2-F7A4-49D5-847A-FC4CBFB67DBA}" srcId="{4CDBCEF1-1418-427E-A0BF-676B4CC26FB6}" destId="{82D6C666-74B7-4444-AD8B-BB4AE9621542}" srcOrd="4" destOrd="0" parTransId="{6A34802E-E20A-4CF2-86F3-8EEE31776085}" sibTransId="{0DFBE3C8-7303-43D8-B4DB-9A70FE710356}"/>
    <dgm:cxn modelId="{471CDBB8-5EF3-4CC3-9181-C52395580D65}" srcId="{4CDBCEF1-1418-427E-A0BF-676B4CC26FB6}" destId="{C28BFE49-039F-4C76-AB6D-2D5698B071AD}" srcOrd="0" destOrd="0" parTransId="{86D5D18D-D943-4A5D-BB7B-B347E82EED18}" sibTransId="{B5075253-652D-470E-9112-F3A0B1CC3F8A}"/>
    <dgm:cxn modelId="{8D7028D9-2C41-224E-961D-D84CCFED261E}" type="presOf" srcId="{82D6C666-74B7-4444-AD8B-BB4AE9621542}" destId="{3D9F7D56-4D28-1D44-B8A3-F6DCA349A0E0}" srcOrd="0" destOrd="0" presId="urn:microsoft.com/office/officeart/2008/layout/LinedList"/>
    <dgm:cxn modelId="{D21150E2-FCAC-478E-9537-5C9B8AED18F8}" srcId="{4CDBCEF1-1418-427E-A0BF-676B4CC26FB6}" destId="{33AC02F0-4281-4D4F-A91B-545F5AF96185}" srcOrd="2" destOrd="0" parTransId="{2063794E-C6E3-4BB9-BFD4-01DE8A5821E4}" sibTransId="{7C7D7D8C-28E5-42A0-9AF6-D62F9A6BFE64}"/>
    <dgm:cxn modelId="{97F607E4-B29A-A347-99C5-F0A6F5A2DD15}" type="presOf" srcId="{33AC02F0-4281-4D4F-A91B-545F5AF96185}" destId="{EF197844-3AD2-9C44-89CA-3CE804D37B4E}" srcOrd="0" destOrd="0" presId="urn:microsoft.com/office/officeart/2008/layout/LinedList"/>
    <dgm:cxn modelId="{BFB666ED-5C6B-4536-9D99-9C85B7458A0F}" srcId="{4CDBCEF1-1418-427E-A0BF-676B4CC26FB6}" destId="{F60352BB-9BB8-4986-9A7D-D7008ACCA0C9}" srcOrd="1" destOrd="0" parTransId="{3F96D1FC-B492-4304-A282-86AC37A725ED}" sibTransId="{3C173E5A-B4CE-4BC0-8DF6-9723DA8D7132}"/>
    <dgm:cxn modelId="{FC8A8E48-78B5-AB43-ABB4-50825C31A8D0}" type="presParOf" srcId="{17098235-6F08-3E43-946A-3214CB8A92EA}" destId="{1B604933-B871-5342-A91E-2AF5348E8684}" srcOrd="0" destOrd="0" presId="urn:microsoft.com/office/officeart/2008/layout/LinedList"/>
    <dgm:cxn modelId="{E0FB41E7-35E9-8F43-B0A0-874A5F92A9C3}" type="presParOf" srcId="{17098235-6F08-3E43-946A-3214CB8A92EA}" destId="{06406255-9E74-4B45-9657-D1F7F44F8BDC}" srcOrd="1" destOrd="0" presId="urn:microsoft.com/office/officeart/2008/layout/LinedList"/>
    <dgm:cxn modelId="{62F5F8F9-81EA-EF4E-9E35-9326BE66D85F}" type="presParOf" srcId="{06406255-9E74-4B45-9657-D1F7F44F8BDC}" destId="{95396CAF-22B6-5C44-956B-8CF838951639}" srcOrd="0" destOrd="0" presId="urn:microsoft.com/office/officeart/2008/layout/LinedList"/>
    <dgm:cxn modelId="{335FB46F-FF08-A448-9AE9-D80CBB75E958}" type="presParOf" srcId="{06406255-9E74-4B45-9657-D1F7F44F8BDC}" destId="{967083A0-AB03-914C-8CFF-DA83287329B8}" srcOrd="1" destOrd="0" presId="urn:microsoft.com/office/officeart/2008/layout/LinedList"/>
    <dgm:cxn modelId="{9FF8C918-E25E-7A43-B897-027EC150972A}" type="presParOf" srcId="{17098235-6F08-3E43-946A-3214CB8A92EA}" destId="{B4EF63E5-044F-1D4B-B812-A0EE2E779523}" srcOrd="2" destOrd="0" presId="urn:microsoft.com/office/officeart/2008/layout/LinedList"/>
    <dgm:cxn modelId="{19B6C55B-A307-084D-A8FC-628F39FD8BFF}" type="presParOf" srcId="{17098235-6F08-3E43-946A-3214CB8A92EA}" destId="{C690D38C-F9B9-9C4A-ABBD-C1E1725BA71C}" srcOrd="3" destOrd="0" presId="urn:microsoft.com/office/officeart/2008/layout/LinedList"/>
    <dgm:cxn modelId="{6A3198C6-3153-5444-8F47-1688C96E7928}" type="presParOf" srcId="{C690D38C-F9B9-9C4A-ABBD-C1E1725BA71C}" destId="{AEEDFA92-B8C6-F348-AFD2-EC1463D49801}" srcOrd="0" destOrd="0" presId="urn:microsoft.com/office/officeart/2008/layout/LinedList"/>
    <dgm:cxn modelId="{334BF127-66D2-224D-801D-950C7D96681A}" type="presParOf" srcId="{C690D38C-F9B9-9C4A-ABBD-C1E1725BA71C}" destId="{4EC1F27E-B1B7-7F44-8683-AF18BD21CEFB}" srcOrd="1" destOrd="0" presId="urn:microsoft.com/office/officeart/2008/layout/LinedList"/>
    <dgm:cxn modelId="{BB35E0AC-8D9E-F342-9C19-D947441005B3}" type="presParOf" srcId="{17098235-6F08-3E43-946A-3214CB8A92EA}" destId="{0D749EC9-CDC2-B24B-B67C-DC22D508E366}" srcOrd="4" destOrd="0" presId="urn:microsoft.com/office/officeart/2008/layout/LinedList"/>
    <dgm:cxn modelId="{D13B7623-930C-4248-8A0F-21B6CC455C25}" type="presParOf" srcId="{17098235-6F08-3E43-946A-3214CB8A92EA}" destId="{AB9902EB-02EB-B94A-B8D2-EF406B0C63E3}" srcOrd="5" destOrd="0" presId="urn:microsoft.com/office/officeart/2008/layout/LinedList"/>
    <dgm:cxn modelId="{07FC9AAB-7B2A-D54F-B3EE-CA2AA96418AF}" type="presParOf" srcId="{AB9902EB-02EB-B94A-B8D2-EF406B0C63E3}" destId="{EF197844-3AD2-9C44-89CA-3CE804D37B4E}" srcOrd="0" destOrd="0" presId="urn:microsoft.com/office/officeart/2008/layout/LinedList"/>
    <dgm:cxn modelId="{CB549778-2C6D-D64B-A5A4-2253948A2D8D}" type="presParOf" srcId="{AB9902EB-02EB-B94A-B8D2-EF406B0C63E3}" destId="{322DF843-6C5A-6D4B-8566-30CF0ABABE55}" srcOrd="1" destOrd="0" presId="urn:microsoft.com/office/officeart/2008/layout/LinedList"/>
    <dgm:cxn modelId="{D84300A6-FF25-A84A-AD6B-82CD82AD2583}" type="presParOf" srcId="{17098235-6F08-3E43-946A-3214CB8A92EA}" destId="{20BA279A-C448-5D40-BEEF-DE7003C62FEE}" srcOrd="6" destOrd="0" presId="urn:microsoft.com/office/officeart/2008/layout/LinedList"/>
    <dgm:cxn modelId="{655324A7-569C-C84F-A96B-B837A172E7CD}" type="presParOf" srcId="{17098235-6F08-3E43-946A-3214CB8A92EA}" destId="{C9AE9275-13C1-E249-A26A-4F376C98A725}" srcOrd="7" destOrd="0" presId="urn:microsoft.com/office/officeart/2008/layout/LinedList"/>
    <dgm:cxn modelId="{00749274-0473-894F-A406-45A83EF7B926}" type="presParOf" srcId="{C9AE9275-13C1-E249-A26A-4F376C98A725}" destId="{81310363-E6D0-C54E-948A-56C49FB52DD4}" srcOrd="0" destOrd="0" presId="urn:microsoft.com/office/officeart/2008/layout/LinedList"/>
    <dgm:cxn modelId="{8491FB66-E0C5-6C46-B44E-5494058092C0}" type="presParOf" srcId="{C9AE9275-13C1-E249-A26A-4F376C98A725}" destId="{E2B5E121-39F0-7E40-A809-5D472A0AEFFB}" srcOrd="1" destOrd="0" presId="urn:microsoft.com/office/officeart/2008/layout/LinedList"/>
    <dgm:cxn modelId="{0C301200-6E9D-EC41-A895-F6D6C2F63ABA}" type="presParOf" srcId="{17098235-6F08-3E43-946A-3214CB8A92EA}" destId="{7737712C-EE73-104F-9509-FCADE1C790FE}" srcOrd="8" destOrd="0" presId="urn:microsoft.com/office/officeart/2008/layout/LinedList"/>
    <dgm:cxn modelId="{A8EFD227-D4C6-B247-8853-2FE9D087E9E8}" type="presParOf" srcId="{17098235-6F08-3E43-946A-3214CB8A92EA}" destId="{0BDFA55D-EB34-044C-95B7-40906C8F3386}" srcOrd="9" destOrd="0" presId="urn:microsoft.com/office/officeart/2008/layout/LinedList"/>
    <dgm:cxn modelId="{CEB31795-0D99-9441-BC51-A12ABF9CA92E}" type="presParOf" srcId="{0BDFA55D-EB34-044C-95B7-40906C8F3386}" destId="{3D9F7D56-4D28-1D44-B8A3-F6DCA349A0E0}" srcOrd="0" destOrd="0" presId="urn:microsoft.com/office/officeart/2008/layout/LinedList"/>
    <dgm:cxn modelId="{C14E14FD-72C3-AB45-A620-28AD67CC1074}" type="presParOf" srcId="{0BDFA55D-EB34-044C-95B7-40906C8F3386}" destId="{82EFB46A-8F71-E74A-A72C-84D21145907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54B75A-A8CD-4C32-B9EF-9ED533B2874D}"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4D2D0432-5040-4857-BA73-737A52941803}">
      <dgm:prSet/>
      <dgm:spPr/>
      <dgm:t>
        <a:bodyPr/>
        <a:lstStyle/>
        <a:p>
          <a:r>
            <a:rPr lang="en-US"/>
            <a:t>Confirm plan</a:t>
          </a:r>
        </a:p>
      </dgm:t>
    </dgm:pt>
    <dgm:pt modelId="{F46EF345-1EDE-44B2-A676-9805B38B6977}" type="parTrans" cxnId="{5237B9F2-412E-4990-9E28-8984D0280294}">
      <dgm:prSet/>
      <dgm:spPr/>
      <dgm:t>
        <a:bodyPr/>
        <a:lstStyle/>
        <a:p>
          <a:endParaRPr lang="en-US"/>
        </a:p>
      </dgm:t>
    </dgm:pt>
    <dgm:pt modelId="{36B94C7D-B326-456E-B88A-8B235DADA233}" type="sibTrans" cxnId="{5237B9F2-412E-4990-9E28-8984D0280294}">
      <dgm:prSet/>
      <dgm:spPr/>
      <dgm:t>
        <a:bodyPr/>
        <a:lstStyle/>
        <a:p>
          <a:endParaRPr lang="en-US"/>
        </a:p>
      </dgm:t>
    </dgm:pt>
    <dgm:pt modelId="{EEE0FBCC-0242-46B4-9245-DDACA4E4847E}">
      <dgm:prSet/>
      <dgm:spPr/>
      <dgm:t>
        <a:bodyPr/>
        <a:lstStyle/>
        <a:p>
          <a:r>
            <a:rPr lang="en-US"/>
            <a:t>Updates</a:t>
          </a:r>
        </a:p>
      </dgm:t>
    </dgm:pt>
    <dgm:pt modelId="{371E3283-BC40-4D11-80B1-79366ADB93A5}" type="parTrans" cxnId="{26286A1A-C7C8-4814-9527-49F91E135A81}">
      <dgm:prSet/>
      <dgm:spPr/>
      <dgm:t>
        <a:bodyPr/>
        <a:lstStyle/>
        <a:p>
          <a:endParaRPr lang="en-US"/>
        </a:p>
      </dgm:t>
    </dgm:pt>
    <dgm:pt modelId="{F0E12178-0FA9-4F00-85E2-A9415E6D73C5}" type="sibTrans" cxnId="{26286A1A-C7C8-4814-9527-49F91E135A81}">
      <dgm:prSet/>
      <dgm:spPr/>
      <dgm:t>
        <a:bodyPr/>
        <a:lstStyle/>
        <a:p>
          <a:endParaRPr lang="en-US"/>
        </a:p>
      </dgm:t>
    </dgm:pt>
    <dgm:pt modelId="{B87C7EAD-1CC9-4C30-8B7C-21A7E6710498}">
      <dgm:prSet/>
      <dgm:spPr/>
      <dgm:t>
        <a:bodyPr/>
        <a:lstStyle/>
        <a:p>
          <a:r>
            <a:rPr lang="en-US"/>
            <a:t>Reciprocal relationship</a:t>
          </a:r>
        </a:p>
      </dgm:t>
    </dgm:pt>
    <dgm:pt modelId="{66F2A062-F457-4929-BD73-A9854B01E726}" type="parTrans" cxnId="{D8A2B42C-ED80-412F-93E0-AC1458B79954}">
      <dgm:prSet/>
      <dgm:spPr/>
      <dgm:t>
        <a:bodyPr/>
        <a:lstStyle/>
        <a:p>
          <a:endParaRPr lang="en-US"/>
        </a:p>
      </dgm:t>
    </dgm:pt>
    <dgm:pt modelId="{E0CE3F8F-8557-4091-8D4A-2D81B29EC6BC}" type="sibTrans" cxnId="{D8A2B42C-ED80-412F-93E0-AC1458B79954}">
      <dgm:prSet/>
      <dgm:spPr/>
      <dgm:t>
        <a:bodyPr/>
        <a:lstStyle/>
        <a:p>
          <a:endParaRPr lang="en-US"/>
        </a:p>
      </dgm:t>
    </dgm:pt>
    <dgm:pt modelId="{B96B11BE-D464-CD41-B4D7-657B318692F1}" type="pres">
      <dgm:prSet presAssocID="{3654B75A-A8CD-4C32-B9EF-9ED533B2874D}" presName="Name0" presStyleCnt="0">
        <dgm:presLayoutVars>
          <dgm:dir/>
          <dgm:animLvl val="lvl"/>
          <dgm:resizeHandles val="exact"/>
        </dgm:presLayoutVars>
      </dgm:prSet>
      <dgm:spPr/>
    </dgm:pt>
    <dgm:pt modelId="{5870AF16-F059-444A-AA67-58712C58900D}" type="pres">
      <dgm:prSet presAssocID="{4D2D0432-5040-4857-BA73-737A52941803}" presName="linNode" presStyleCnt="0"/>
      <dgm:spPr/>
    </dgm:pt>
    <dgm:pt modelId="{9EC9F9BD-7788-794A-9BF6-CCFE631D8E31}" type="pres">
      <dgm:prSet presAssocID="{4D2D0432-5040-4857-BA73-737A52941803}" presName="parentText" presStyleLbl="node1" presStyleIdx="0" presStyleCnt="3">
        <dgm:presLayoutVars>
          <dgm:chMax val="1"/>
          <dgm:bulletEnabled val="1"/>
        </dgm:presLayoutVars>
      </dgm:prSet>
      <dgm:spPr/>
    </dgm:pt>
    <dgm:pt modelId="{A5CCD450-1516-9944-BCCF-ED561B9360F2}" type="pres">
      <dgm:prSet presAssocID="{36B94C7D-B326-456E-B88A-8B235DADA233}" presName="sp" presStyleCnt="0"/>
      <dgm:spPr/>
    </dgm:pt>
    <dgm:pt modelId="{C2068DC8-E3C6-524B-A443-1E212032D86C}" type="pres">
      <dgm:prSet presAssocID="{EEE0FBCC-0242-46B4-9245-DDACA4E4847E}" presName="linNode" presStyleCnt="0"/>
      <dgm:spPr/>
    </dgm:pt>
    <dgm:pt modelId="{2CC82BE7-1E12-A74B-92AE-DA908F37D222}" type="pres">
      <dgm:prSet presAssocID="{EEE0FBCC-0242-46B4-9245-DDACA4E4847E}" presName="parentText" presStyleLbl="node1" presStyleIdx="1" presStyleCnt="3">
        <dgm:presLayoutVars>
          <dgm:chMax val="1"/>
          <dgm:bulletEnabled val="1"/>
        </dgm:presLayoutVars>
      </dgm:prSet>
      <dgm:spPr/>
    </dgm:pt>
    <dgm:pt modelId="{5AC6250D-5813-D44B-AABD-83201E78EFE5}" type="pres">
      <dgm:prSet presAssocID="{F0E12178-0FA9-4F00-85E2-A9415E6D73C5}" presName="sp" presStyleCnt="0"/>
      <dgm:spPr/>
    </dgm:pt>
    <dgm:pt modelId="{EF403748-AE05-3C45-946B-3B6747829D24}" type="pres">
      <dgm:prSet presAssocID="{B87C7EAD-1CC9-4C30-8B7C-21A7E6710498}" presName="linNode" presStyleCnt="0"/>
      <dgm:spPr/>
    </dgm:pt>
    <dgm:pt modelId="{517EB072-1AA1-3E40-8C7A-F22F331313D5}" type="pres">
      <dgm:prSet presAssocID="{B87C7EAD-1CC9-4C30-8B7C-21A7E6710498}" presName="parentText" presStyleLbl="node1" presStyleIdx="2" presStyleCnt="3">
        <dgm:presLayoutVars>
          <dgm:chMax val="1"/>
          <dgm:bulletEnabled val="1"/>
        </dgm:presLayoutVars>
      </dgm:prSet>
      <dgm:spPr/>
    </dgm:pt>
  </dgm:ptLst>
  <dgm:cxnLst>
    <dgm:cxn modelId="{26286A1A-C7C8-4814-9527-49F91E135A81}" srcId="{3654B75A-A8CD-4C32-B9EF-9ED533B2874D}" destId="{EEE0FBCC-0242-46B4-9245-DDACA4E4847E}" srcOrd="1" destOrd="0" parTransId="{371E3283-BC40-4D11-80B1-79366ADB93A5}" sibTransId="{F0E12178-0FA9-4F00-85E2-A9415E6D73C5}"/>
    <dgm:cxn modelId="{D8A2B42C-ED80-412F-93E0-AC1458B79954}" srcId="{3654B75A-A8CD-4C32-B9EF-9ED533B2874D}" destId="{B87C7EAD-1CC9-4C30-8B7C-21A7E6710498}" srcOrd="2" destOrd="0" parTransId="{66F2A062-F457-4929-BD73-A9854B01E726}" sibTransId="{E0CE3F8F-8557-4091-8D4A-2D81B29EC6BC}"/>
    <dgm:cxn modelId="{C594C59F-BD3F-AC42-A751-E4285C6DBFA3}" type="presOf" srcId="{3654B75A-A8CD-4C32-B9EF-9ED533B2874D}" destId="{B96B11BE-D464-CD41-B4D7-657B318692F1}" srcOrd="0" destOrd="0" presId="urn:microsoft.com/office/officeart/2005/8/layout/vList5"/>
    <dgm:cxn modelId="{21C7FEBD-3651-EE46-BEE5-51E1941E6D9A}" type="presOf" srcId="{B87C7EAD-1CC9-4C30-8B7C-21A7E6710498}" destId="{517EB072-1AA1-3E40-8C7A-F22F331313D5}" srcOrd="0" destOrd="0" presId="urn:microsoft.com/office/officeart/2005/8/layout/vList5"/>
    <dgm:cxn modelId="{D47580CE-5483-F145-A2BC-FCC2058A31E5}" type="presOf" srcId="{EEE0FBCC-0242-46B4-9245-DDACA4E4847E}" destId="{2CC82BE7-1E12-A74B-92AE-DA908F37D222}" srcOrd="0" destOrd="0" presId="urn:microsoft.com/office/officeart/2005/8/layout/vList5"/>
    <dgm:cxn modelId="{46239BD0-D08A-674C-A48E-5A7DA4CC1194}" type="presOf" srcId="{4D2D0432-5040-4857-BA73-737A52941803}" destId="{9EC9F9BD-7788-794A-9BF6-CCFE631D8E31}" srcOrd="0" destOrd="0" presId="urn:microsoft.com/office/officeart/2005/8/layout/vList5"/>
    <dgm:cxn modelId="{5237B9F2-412E-4990-9E28-8984D0280294}" srcId="{3654B75A-A8CD-4C32-B9EF-9ED533B2874D}" destId="{4D2D0432-5040-4857-BA73-737A52941803}" srcOrd="0" destOrd="0" parTransId="{F46EF345-1EDE-44B2-A676-9805B38B6977}" sibTransId="{36B94C7D-B326-456E-B88A-8B235DADA233}"/>
    <dgm:cxn modelId="{FD1733F9-5ED2-C244-AFDB-724F57711DDC}" type="presParOf" srcId="{B96B11BE-D464-CD41-B4D7-657B318692F1}" destId="{5870AF16-F059-444A-AA67-58712C58900D}" srcOrd="0" destOrd="0" presId="urn:microsoft.com/office/officeart/2005/8/layout/vList5"/>
    <dgm:cxn modelId="{C0802407-71BF-8949-8B2C-A1825AA357C0}" type="presParOf" srcId="{5870AF16-F059-444A-AA67-58712C58900D}" destId="{9EC9F9BD-7788-794A-9BF6-CCFE631D8E31}" srcOrd="0" destOrd="0" presId="urn:microsoft.com/office/officeart/2005/8/layout/vList5"/>
    <dgm:cxn modelId="{CA6FA591-DAA6-2D47-B365-33CF9DD1D840}" type="presParOf" srcId="{B96B11BE-D464-CD41-B4D7-657B318692F1}" destId="{A5CCD450-1516-9944-BCCF-ED561B9360F2}" srcOrd="1" destOrd="0" presId="urn:microsoft.com/office/officeart/2005/8/layout/vList5"/>
    <dgm:cxn modelId="{25AB22FC-F81E-C242-88E5-573B9526E37E}" type="presParOf" srcId="{B96B11BE-D464-CD41-B4D7-657B318692F1}" destId="{C2068DC8-E3C6-524B-A443-1E212032D86C}" srcOrd="2" destOrd="0" presId="urn:microsoft.com/office/officeart/2005/8/layout/vList5"/>
    <dgm:cxn modelId="{93224E6B-8039-A341-84D1-F6121D9ABFED}" type="presParOf" srcId="{C2068DC8-E3C6-524B-A443-1E212032D86C}" destId="{2CC82BE7-1E12-A74B-92AE-DA908F37D222}" srcOrd="0" destOrd="0" presId="urn:microsoft.com/office/officeart/2005/8/layout/vList5"/>
    <dgm:cxn modelId="{C8346F92-9D1D-3647-BDE9-4158851A069C}" type="presParOf" srcId="{B96B11BE-D464-CD41-B4D7-657B318692F1}" destId="{5AC6250D-5813-D44B-AABD-83201E78EFE5}" srcOrd="3" destOrd="0" presId="urn:microsoft.com/office/officeart/2005/8/layout/vList5"/>
    <dgm:cxn modelId="{BA284C8A-DE58-6845-A9B5-C015CC8D538A}" type="presParOf" srcId="{B96B11BE-D464-CD41-B4D7-657B318692F1}" destId="{EF403748-AE05-3C45-946B-3B6747829D24}" srcOrd="4" destOrd="0" presId="urn:microsoft.com/office/officeart/2005/8/layout/vList5"/>
    <dgm:cxn modelId="{B1F89969-101C-DC45-A2DD-24C270ADE076}" type="presParOf" srcId="{EF403748-AE05-3C45-946B-3B6747829D24}" destId="{517EB072-1AA1-3E40-8C7A-F22F331313D5}"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6302E4-1324-4745-BDBC-9F8CDBCD00E3}"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BB1021EA-B023-42B2-860F-C1D788397C37}">
      <dgm:prSet/>
      <dgm:spPr/>
      <dgm:t>
        <a:bodyPr/>
        <a:lstStyle/>
        <a:p>
          <a:r>
            <a:rPr lang="en-US"/>
            <a:t>Speak up, command the room</a:t>
          </a:r>
        </a:p>
      </dgm:t>
    </dgm:pt>
    <dgm:pt modelId="{9D7BAD67-AAB4-4045-BD98-A0F50C822673}" type="parTrans" cxnId="{09666864-32F4-4B80-8F68-2129B5EBE26D}">
      <dgm:prSet/>
      <dgm:spPr/>
      <dgm:t>
        <a:bodyPr/>
        <a:lstStyle/>
        <a:p>
          <a:endParaRPr lang="en-US"/>
        </a:p>
      </dgm:t>
    </dgm:pt>
    <dgm:pt modelId="{36007EC7-0A6C-4252-9F7B-8BA745E1D2EE}" type="sibTrans" cxnId="{09666864-32F4-4B80-8F68-2129B5EBE26D}">
      <dgm:prSet/>
      <dgm:spPr/>
      <dgm:t>
        <a:bodyPr/>
        <a:lstStyle/>
        <a:p>
          <a:endParaRPr lang="en-US"/>
        </a:p>
      </dgm:t>
    </dgm:pt>
    <dgm:pt modelId="{E54A09D9-0FF3-43AD-B267-D35EE82AF9F3}">
      <dgm:prSet/>
      <dgm:spPr/>
      <dgm:t>
        <a:bodyPr/>
        <a:lstStyle/>
        <a:p>
          <a:r>
            <a:rPr lang="en-US"/>
            <a:t>Provide support for learner</a:t>
          </a:r>
        </a:p>
      </dgm:t>
    </dgm:pt>
    <dgm:pt modelId="{1BC66FAB-81A4-4C27-9D36-AD4E6C029DBF}" type="parTrans" cxnId="{DC2B1FFE-0153-4714-9F05-171D852E7E20}">
      <dgm:prSet/>
      <dgm:spPr/>
      <dgm:t>
        <a:bodyPr/>
        <a:lstStyle/>
        <a:p>
          <a:endParaRPr lang="en-US"/>
        </a:p>
      </dgm:t>
    </dgm:pt>
    <dgm:pt modelId="{D1595434-5910-4829-BD3A-B771AF30B14C}" type="sibTrans" cxnId="{DC2B1FFE-0153-4714-9F05-171D852E7E20}">
      <dgm:prSet/>
      <dgm:spPr/>
      <dgm:t>
        <a:bodyPr/>
        <a:lstStyle/>
        <a:p>
          <a:endParaRPr lang="en-US"/>
        </a:p>
      </dgm:t>
    </dgm:pt>
    <dgm:pt modelId="{F178DA30-C7E1-4295-86EC-27B07A99FC40}">
      <dgm:prSet/>
      <dgm:spPr/>
      <dgm:t>
        <a:bodyPr/>
        <a:lstStyle/>
        <a:p>
          <a:r>
            <a:rPr lang="en-US"/>
            <a:t>Confidence without arrogance</a:t>
          </a:r>
        </a:p>
      </dgm:t>
    </dgm:pt>
    <dgm:pt modelId="{646DEDC8-4DEE-4DAB-8F7A-20C01472F1AC}" type="parTrans" cxnId="{A3E2562B-21E7-4E3E-AA37-EFBB23EAA830}">
      <dgm:prSet/>
      <dgm:spPr/>
      <dgm:t>
        <a:bodyPr/>
        <a:lstStyle/>
        <a:p>
          <a:endParaRPr lang="en-US"/>
        </a:p>
      </dgm:t>
    </dgm:pt>
    <dgm:pt modelId="{51A7B5BC-D719-4EFC-9746-FA834B9D8560}" type="sibTrans" cxnId="{A3E2562B-21E7-4E3E-AA37-EFBB23EAA830}">
      <dgm:prSet/>
      <dgm:spPr/>
      <dgm:t>
        <a:bodyPr/>
        <a:lstStyle/>
        <a:p>
          <a:endParaRPr lang="en-US"/>
        </a:p>
      </dgm:t>
    </dgm:pt>
    <dgm:pt modelId="{00749F09-66A9-124A-9F52-8D853C5965C9}" type="pres">
      <dgm:prSet presAssocID="{EE6302E4-1324-4745-BDBC-9F8CDBCD00E3}" presName="Name0" presStyleCnt="0">
        <dgm:presLayoutVars>
          <dgm:dir/>
          <dgm:animLvl val="lvl"/>
          <dgm:resizeHandles val="exact"/>
        </dgm:presLayoutVars>
      </dgm:prSet>
      <dgm:spPr/>
    </dgm:pt>
    <dgm:pt modelId="{514A946F-9E37-8B4F-93BD-478BBF8CAC3C}" type="pres">
      <dgm:prSet presAssocID="{BB1021EA-B023-42B2-860F-C1D788397C37}" presName="linNode" presStyleCnt="0"/>
      <dgm:spPr/>
    </dgm:pt>
    <dgm:pt modelId="{3AB325CC-01B1-1544-A56E-DB9F7BB8BBEF}" type="pres">
      <dgm:prSet presAssocID="{BB1021EA-B023-42B2-860F-C1D788397C37}" presName="parentText" presStyleLbl="node1" presStyleIdx="0" presStyleCnt="3">
        <dgm:presLayoutVars>
          <dgm:chMax val="1"/>
          <dgm:bulletEnabled val="1"/>
        </dgm:presLayoutVars>
      </dgm:prSet>
      <dgm:spPr/>
    </dgm:pt>
    <dgm:pt modelId="{08A18C37-5BE5-2940-80D3-F0722E1546A0}" type="pres">
      <dgm:prSet presAssocID="{36007EC7-0A6C-4252-9F7B-8BA745E1D2EE}" presName="sp" presStyleCnt="0"/>
      <dgm:spPr/>
    </dgm:pt>
    <dgm:pt modelId="{4470E7F3-E1DD-884E-B29B-48C7F4EFFF9A}" type="pres">
      <dgm:prSet presAssocID="{E54A09D9-0FF3-43AD-B267-D35EE82AF9F3}" presName="linNode" presStyleCnt="0"/>
      <dgm:spPr/>
    </dgm:pt>
    <dgm:pt modelId="{E3C276E1-BBF7-2746-A6C7-9BB5DE3F4103}" type="pres">
      <dgm:prSet presAssocID="{E54A09D9-0FF3-43AD-B267-D35EE82AF9F3}" presName="parentText" presStyleLbl="node1" presStyleIdx="1" presStyleCnt="3">
        <dgm:presLayoutVars>
          <dgm:chMax val="1"/>
          <dgm:bulletEnabled val="1"/>
        </dgm:presLayoutVars>
      </dgm:prSet>
      <dgm:spPr/>
    </dgm:pt>
    <dgm:pt modelId="{CF332D94-5826-B145-9FFD-6A743D9B0D7E}" type="pres">
      <dgm:prSet presAssocID="{D1595434-5910-4829-BD3A-B771AF30B14C}" presName="sp" presStyleCnt="0"/>
      <dgm:spPr/>
    </dgm:pt>
    <dgm:pt modelId="{AE42B08D-5826-7B4C-9ADE-201A7FF7C2AC}" type="pres">
      <dgm:prSet presAssocID="{F178DA30-C7E1-4295-86EC-27B07A99FC40}" presName="linNode" presStyleCnt="0"/>
      <dgm:spPr/>
    </dgm:pt>
    <dgm:pt modelId="{E29AF5B6-9ED9-6940-9F54-3A0DB8494282}" type="pres">
      <dgm:prSet presAssocID="{F178DA30-C7E1-4295-86EC-27B07A99FC40}" presName="parentText" presStyleLbl="node1" presStyleIdx="2" presStyleCnt="3">
        <dgm:presLayoutVars>
          <dgm:chMax val="1"/>
          <dgm:bulletEnabled val="1"/>
        </dgm:presLayoutVars>
      </dgm:prSet>
      <dgm:spPr/>
    </dgm:pt>
  </dgm:ptLst>
  <dgm:cxnLst>
    <dgm:cxn modelId="{A3E2562B-21E7-4E3E-AA37-EFBB23EAA830}" srcId="{EE6302E4-1324-4745-BDBC-9F8CDBCD00E3}" destId="{F178DA30-C7E1-4295-86EC-27B07A99FC40}" srcOrd="2" destOrd="0" parTransId="{646DEDC8-4DEE-4DAB-8F7A-20C01472F1AC}" sibTransId="{51A7B5BC-D719-4EFC-9746-FA834B9D8560}"/>
    <dgm:cxn modelId="{2C55F24D-FC7F-564B-869C-4E0302F05E2B}" type="presOf" srcId="{BB1021EA-B023-42B2-860F-C1D788397C37}" destId="{3AB325CC-01B1-1544-A56E-DB9F7BB8BBEF}" srcOrd="0" destOrd="0" presId="urn:microsoft.com/office/officeart/2005/8/layout/vList5"/>
    <dgm:cxn modelId="{09666864-32F4-4B80-8F68-2129B5EBE26D}" srcId="{EE6302E4-1324-4745-BDBC-9F8CDBCD00E3}" destId="{BB1021EA-B023-42B2-860F-C1D788397C37}" srcOrd="0" destOrd="0" parTransId="{9D7BAD67-AAB4-4045-BD98-A0F50C822673}" sibTransId="{36007EC7-0A6C-4252-9F7B-8BA745E1D2EE}"/>
    <dgm:cxn modelId="{03ED906E-FE66-B444-9DBF-D112851FB0AF}" type="presOf" srcId="{EE6302E4-1324-4745-BDBC-9F8CDBCD00E3}" destId="{00749F09-66A9-124A-9F52-8D853C5965C9}" srcOrd="0" destOrd="0" presId="urn:microsoft.com/office/officeart/2005/8/layout/vList5"/>
    <dgm:cxn modelId="{0F5BC884-0458-CD49-98CE-BE535688BD5D}" type="presOf" srcId="{F178DA30-C7E1-4295-86EC-27B07A99FC40}" destId="{E29AF5B6-9ED9-6940-9F54-3A0DB8494282}" srcOrd="0" destOrd="0" presId="urn:microsoft.com/office/officeart/2005/8/layout/vList5"/>
    <dgm:cxn modelId="{79F109F3-75AE-0249-81FA-F3F9A5E19714}" type="presOf" srcId="{E54A09D9-0FF3-43AD-B267-D35EE82AF9F3}" destId="{E3C276E1-BBF7-2746-A6C7-9BB5DE3F4103}" srcOrd="0" destOrd="0" presId="urn:microsoft.com/office/officeart/2005/8/layout/vList5"/>
    <dgm:cxn modelId="{DC2B1FFE-0153-4714-9F05-171D852E7E20}" srcId="{EE6302E4-1324-4745-BDBC-9F8CDBCD00E3}" destId="{E54A09D9-0FF3-43AD-B267-D35EE82AF9F3}" srcOrd="1" destOrd="0" parTransId="{1BC66FAB-81A4-4C27-9D36-AD4E6C029DBF}" sibTransId="{D1595434-5910-4829-BD3A-B771AF30B14C}"/>
    <dgm:cxn modelId="{D907E37E-92A0-6542-94EB-6F99CF3B05DA}" type="presParOf" srcId="{00749F09-66A9-124A-9F52-8D853C5965C9}" destId="{514A946F-9E37-8B4F-93BD-478BBF8CAC3C}" srcOrd="0" destOrd="0" presId="urn:microsoft.com/office/officeart/2005/8/layout/vList5"/>
    <dgm:cxn modelId="{46A0C196-F3F3-5B4E-B5CF-E2A52603EA39}" type="presParOf" srcId="{514A946F-9E37-8B4F-93BD-478BBF8CAC3C}" destId="{3AB325CC-01B1-1544-A56E-DB9F7BB8BBEF}" srcOrd="0" destOrd="0" presId="urn:microsoft.com/office/officeart/2005/8/layout/vList5"/>
    <dgm:cxn modelId="{9C6CCE16-90EB-9A4D-90FD-D1504F801698}" type="presParOf" srcId="{00749F09-66A9-124A-9F52-8D853C5965C9}" destId="{08A18C37-5BE5-2940-80D3-F0722E1546A0}" srcOrd="1" destOrd="0" presId="urn:microsoft.com/office/officeart/2005/8/layout/vList5"/>
    <dgm:cxn modelId="{032D5DE5-D271-DB43-94D3-8F5D5D7EB6E8}" type="presParOf" srcId="{00749F09-66A9-124A-9F52-8D853C5965C9}" destId="{4470E7F3-E1DD-884E-B29B-48C7F4EFFF9A}" srcOrd="2" destOrd="0" presId="urn:microsoft.com/office/officeart/2005/8/layout/vList5"/>
    <dgm:cxn modelId="{40F9111A-F6AD-BE42-8ACA-A39D4CD4B28B}" type="presParOf" srcId="{4470E7F3-E1DD-884E-B29B-48C7F4EFFF9A}" destId="{E3C276E1-BBF7-2746-A6C7-9BB5DE3F4103}" srcOrd="0" destOrd="0" presId="urn:microsoft.com/office/officeart/2005/8/layout/vList5"/>
    <dgm:cxn modelId="{C756BDAD-782C-6E4F-9C7D-3B073C5218D6}" type="presParOf" srcId="{00749F09-66A9-124A-9F52-8D853C5965C9}" destId="{CF332D94-5826-B145-9FFD-6A743D9B0D7E}" srcOrd="3" destOrd="0" presId="urn:microsoft.com/office/officeart/2005/8/layout/vList5"/>
    <dgm:cxn modelId="{C8720DD7-BF9F-CA47-BAAF-210F86BFF637}" type="presParOf" srcId="{00749F09-66A9-124A-9F52-8D853C5965C9}" destId="{AE42B08D-5826-7B4C-9ADE-201A7FF7C2AC}" srcOrd="4" destOrd="0" presId="urn:microsoft.com/office/officeart/2005/8/layout/vList5"/>
    <dgm:cxn modelId="{29E4F43C-2663-D648-AEFD-330806710671}" type="presParOf" srcId="{AE42B08D-5826-7B4C-9ADE-201A7FF7C2AC}" destId="{E29AF5B6-9ED9-6940-9F54-3A0DB8494282}" srcOrd="0"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A85110-6A80-4969-9AAE-4EB404D3C95A}"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8B3A16C-11EA-4DFF-B9F7-6F2582CE1B97}">
      <dgm:prSet/>
      <dgm:spPr/>
      <dgm:t>
        <a:bodyPr/>
        <a:lstStyle/>
        <a:p>
          <a:r>
            <a:rPr lang="en-US"/>
            <a:t>Be specific</a:t>
          </a:r>
        </a:p>
      </dgm:t>
    </dgm:pt>
    <dgm:pt modelId="{2435B728-3AE2-4074-AC70-C3236C617D81}" type="parTrans" cxnId="{698ED71C-481F-40DD-8552-90F8ECD8624A}">
      <dgm:prSet/>
      <dgm:spPr/>
      <dgm:t>
        <a:bodyPr/>
        <a:lstStyle/>
        <a:p>
          <a:endParaRPr lang="en-US"/>
        </a:p>
      </dgm:t>
    </dgm:pt>
    <dgm:pt modelId="{0C42BBE3-A5D4-4CF2-B039-FB92B1A340CD}" type="sibTrans" cxnId="{698ED71C-481F-40DD-8552-90F8ECD8624A}">
      <dgm:prSet/>
      <dgm:spPr/>
      <dgm:t>
        <a:bodyPr/>
        <a:lstStyle/>
        <a:p>
          <a:endParaRPr lang="en-US"/>
        </a:p>
      </dgm:t>
    </dgm:pt>
    <dgm:pt modelId="{84485A9A-056F-4DC4-9D1F-CCB6660DF5C7}">
      <dgm:prSet/>
      <dgm:spPr/>
      <dgm:t>
        <a:bodyPr/>
        <a:lstStyle/>
        <a:p>
          <a:r>
            <a:rPr lang="en-US"/>
            <a:t>Timely</a:t>
          </a:r>
        </a:p>
      </dgm:t>
    </dgm:pt>
    <dgm:pt modelId="{AF223580-0A5F-4AD4-8460-0D3407B32623}" type="parTrans" cxnId="{0EB991D0-4947-42F8-A3B6-46EC71BB4FA5}">
      <dgm:prSet/>
      <dgm:spPr/>
      <dgm:t>
        <a:bodyPr/>
        <a:lstStyle/>
        <a:p>
          <a:endParaRPr lang="en-US"/>
        </a:p>
      </dgm:t>
    </dgm:pt>
    <dgm:pt modelId="{4D040F35-4A01-4C3A-9239-02B12DFFA7BA}" type="sibTrans" cxnId="{0EB991D0-4947-42F8-A3B6-46EC71BB4FA5}">
      <dgm:prSet/>
      <dgm:spPr/>
      <dgm:t>
        <a:bodyPr/>
        <a:lstStyle/>
        <a:p>
          <a:endParaRPr lang="en-US"/>
        </a:p>
      </dgm:t>
    </dgm:pt>
    <dgm:pt modelId="{5064C757-9BDD-4D77-96EE-FB27680D9014}">
      <dgm:prSet/>
      <dgm:spPr/>
      <dgm:t>
        <a:bodyPr/>
        <a:lstStyle/>
        <a:p>
          <a:r>
            <a:rPr lang="en-US"/>
            <a:t>Explain consequences (if constructive)</a:t>
          </a:r>
        </a:p>
      </dgm:t>
    </dgm:pt>
    <dgm:pt modelId="{2A0F1D01-970A-4883-9067-81F7A201B993}" type="parTrans" cxnId="{30052839-37C7-4561-A009-8168ADBAB6EE}">
      <dgm:prSet/>
      <dgm:spPr/>
      <dgm:t>
        <a:bodyPr/>
        <a:lstStyle/>
        <a:p>
          <a:endParaRPr lang="en-US"/>
        </a:p>
      </dgm:t>
    </dgm:pt>
    <dgm:pt modelId="{709295D1-F99B-49D5-BD70-E6A6E9480E3A}" type="sibTrans" cxnId="{30052839-37C7-4561-A009-8168ADBAB6EE}">
      <dgm:prSet/>
      <dgm:spPr/>
      <dgm:t>
        <a:bodyPr/>
        <a:lstStyle/>
        <a:p>
          <a:endParaRPr lang="en-US"/>
        </a:p>
      </dgm:t>
    </dgm:pt>
    <dgm:pt modelId="{9E4D8152-9CDB-42A2-877F-A12E71EB526B}">
      <dgm:prSet/>
      <dgm:spPr/>
      <dgm:t>
        <a:bodyPr/>
        <a:lstStyle/>
        <a:p>
          <a:r>
            <a:rPr lang="en-US"/>
            <a:t>Next steps</a:t>
          </a:r>
        </a:p>
      </dgm:t>
    </dgm:pt>
    <dgm:pt modelId="{6DD9721A-C363-4EC6-9F12-D5D8147902BE}" type="parTrans" cxnId="{ADEF876C-B230-4D55-B800-CDB96FA48B26}">
      <dgm:prSet/>
      <dgm:spPr/>
      <dgm:t>
        <a:bodyPr/>
        <a:lstStyle/>
        <a:p>
          <a:endParaRPr lang="en-US"/>
        </a:p>
      </dgm:t>
    </dgm:pt>
    <dgm:pt modelId="{97E67F99-DB7F-490B-B2AB-9AE5F30C69C0}" type="sibTrans" cxnId="{ADEF876C-B230-4D55-B800-CDB96FA48B26}">
      <dgm:prSet/>
      <dgm:spPr/>
      <dgm:t>
        <a:bodyPr/>
        <a:lstStyle/>
        <a:p>
          <a:endParaRPr lang="en-US"/>
        </a:p>
      </dgm:t>
    </dgm:pt>
    <dgm:pt modelId="{34EDEA29-6D04-4558-B0C6-7DDA5F9A1F6A}">
      <dgm:prSet/>
      <dgm:spPr/>
      <dgm:t>
        <a:bodyPr/>
        <a:lstStyle/>
        <a:p>
          <a:r>
            <a:rPr lang="en-US"/>
            <a:t>Avoid punishment/criticism</a:t>
          </a:r>
        </a:p>
      </dgm:t>
    </dgm:pt>
    <dgm:pt modelId="{1F6702E7-98D9-4EB9-A4E8-17FB249E9391}" type="parTrans" cxnId="{FA3FFAA1-B922-46BD-88E8-1F1C20B69992}">
      <dgm:prSet/>
      <dgm:spPr/>
      <dgm:t>
        <a:bodyPr/>
        <a:lstStyle/>
        <a:p>
          <a:endParaRPr lang="en-US"/>
        </a:p>
      </dgm:t>
    </dgm:pt>
    <dgm:pt modelId="{343B4F04-6FE5-402F-BE03-B8B966F99D12}" type="sibTrans" cxnId="{FA3FFAA1-B922-46BD-88E8-1F1C20B69992}">
      <dgm:prSet/>
      <dgm:spPr/>
      <dgm:t>
        <a:bodyPr/>
        <a:lstStyle/>
        <a:p>
          <a:endParaRPr lang="en-US"/>
        </a:p>
      </dgm:t>
    </dgm:pt>
    <dgm:pt modelId="{8269670F-60D9-47A9-8C08-1657D8DBB0CA}" type="pres">
      <dgm:prSet presAssocID="{6EA85110-6A80-4969-9AAE-4EB404D3C95A}" presName="root" presStyleCnt="0">
        <dgm:presLayoutVars>
          <dgm:dir/>
          <dgm:resizeHandles val="exact"/>
        </dgm:presLayoutVars>
      </dgm:prSet>
      <dgm:spPr/>
    </dgm:pt>
    <dgm:pt modelId="{B3C4A20F-D483-4E07-BA3B-320F4CBA9438}" type="pres">
      <dgm:prSet presAssocID="{88B3A16C-11EA-4DFF-B9F7-6F2582CE1B97}" presName="compNode" presStyleCnt="0"/>
      <dgm:spPr/>
    </dgm:pt>
    <dgm:pt modelId="{6566E562-6EE6-4153-870A-A0E2F88650AB}" type="pres">
      <dgm:prSet presAssocID="{88B3A16C-11EA-4DFF-B9F7-6F2582CE1B97}" presName="bgRect" presStyleLbl="bgShp" presStyleIdx="0" presStyleCnt="5"/>
      <dgm:spPr/>
    </dgm:pt>
    <dgm:pt modelId="{6623C4D1-9122-4308-9B25-330924C8B648}" type="pres">
      <dgm:prSet presAssocID="{88B3A16C-11EA-4DFF-B9F7-6F2582CE1B9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C771DBFE-2AC9-403C-B1C2-D70FD791046F}" type="pres">
      <dgm:prSet presAssocID="{88B3A16C-11EA-4DFF-B9F7-6F2582CE1B97}" presName="spaceRect" presStyleCnt="0"/>
      <dgm:spPr/>
    </dgm:pt>
    <dgm:pt modelId="{F1E58231-4C49-4CED-9501-70F8349F6220}" type="pres">
      <dgm:prSet presAssocID="{88B3A16C-11EA-4DFF-B9F7-6F2582CE1B97}" presName="parTx" presStyleLbl="revTx" presStyleIdx="0" presStyleCnt="5">
        <dgm:presLayoutVars>
          <dgm:chMax val="0"/>
          <dgm:chPref val="0"/>
        </dgm:presLayoutVars>
      </dgm:prSet>
      <dgm:spPr/>
    </dgm:pt>
    <dgm:pt modelId="{D37E4876-CED2-4C0F-9546-5D6A3318936E}" type="pres">
      <dgm:prSet presAssocID="{0C42BBE3-A5D4-4CF2-B039-FB92B1A340CD}" presName="sibTrans" presStyleCnt="0"/>
      <dgm:spPr/>
    </dgm:pt>
    <dgm:pt modelId="{EB9F1EBF-BED1-46DA-87FC-BCA92244EBD8}" type="pres">
      <dgm:prSet presAssocID="{84485A9A-056F-4DC4-9D1F-CCB6660DF5C7}" presName="compNode" presStyleCnt="0"/>
      <dgm:spPr/>
    </dgm:pt>
    <dgm:pt modelId="{045C395F-970D-44C5-B1F3-C6FAC562D06F}" type="pres">
      <dgm:prSet presAssocID="{84485A9A-056F-4DC4-9D1F-CCB6660DF5C7}" presName="bgRect" presStyleLbl="bgShp" presStyleIdx="1" presStyleCnt="5"/>
      <dgm:spPr/>
    </dgm:pt>
    <dgm:pt modelId="{234C06AE-2B77-4E4D-B246-9AC1BD370146}" type="pres">
      <dgm:prSet presAssocID="{84485A9A-056F-4DC4-9D1F-CCB6660DF5C7}"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12FC7502-FE5E-4CAF-95E4-BBFDBB0AD872}" type="pres">
      <dgm:prSet presAssocID="{84485A9A-056F-4DC4-9D1F-CCB6660DF5C7}" presName="spaceRect" presStyleCnt="0"/>
      <dgm:spPr/>
    </dgm:pt>
    <dgm:pt modelId="{831EFC2E-14FB-4686-86DD-2239EE71BFEF}" type="pres">
      <dgm:prSet presAssocID="{84485A9A-056F-4DC4-9D1F-CCB6660DF5C7}" presName="parTx" presStyleLbl="revTx" presStyleIdx="1" presStyleCnt="5">
        <dgm:presLayoutVars>
          <dgm:chMax val="0"/>
          <dgm:chPref val="0"/>
        </dgm:presLayoutVars>
      </dgm:prSet>
      <dgm:spPr/>
    </dgm:pt>
    <dgm:pt modelId="{F630CE2F-EA1C-43E8-BBD1-A4A232814E80}" type="pres">
      <dgm:prSet presAssocID="{4D040F35-4A01-4C3A-9239-02B12DFFA7BA}" presName="sibTrans" presStyleCnt="0"/>
      <dgm:spPr/>
    </dgm:pt>
    <dgm:pt modelId="{B33B9F29-E353-4942-B6FF-83325F244445}" type="pres">
      <dgm:prSet presAssocID="{5064C757-9BDD-4D77-96EE-FB27680D9014}" presName="compNode" presStyleCnt="0"/>
      <dgm:spPr/>
    </dgm:pt>
    <dgm:pt modelId="{3FE643EC-64BC-4CBE-BBDC-FD2D04A132B0}" type="pres">
      <dgm:prSet presAssocID="{5064C757-9BDD-4D77-96EE-FB27680D9014}" presName="bgRect" presStyleLbl="bgShp" presStyleIdx="2" presStyleCnt="5"/>
      <dgm:spPr/>
    </dgm:pt>
    <dgm:pt modelId="{04DC43A8-0DCA-4F9B-B7DC-55CE63344E27}" type="pres">
      <dgm:prSet presAssocID="{5064C757-9BDD-4D77-96EE-FB27680D901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xclamation Mark"/>
        </a:ext>
      </dgm:extLst>
    </dgm:pt>
    <dgm:pt modelId="{3B8257E3-56C8-4F27-A4C3-C91B550E8027}" type="pres">
      <dgm:prSet presAssocID="{5064C757-9BDD-4D77-96EE-FB27680D9014}" presName="spaceRect" presStyleCnt="0"/>
      <dgm:spPr/>
    </dgm:pt>
    <dgm:pt modelId="{A56DA078-5916-43B5-859F-5CA5A661BD81}" type="pres">
      <dgm:prSet presAssocID="{5064C757-9BDD-4D77-96EE-FB27680D9014}" presName="parTx" presStyleLbl="revTx" presStyleIdx="2" presStyleCnt="5">
        <dgm:presLayoutVars>
          <dgm:chMax val="0"/>
          <dgm:chPref val="0"/>
        </dgm:presLayoutVars>
      </dgm:prSet>
      <dgm:spPr/>
    </dgm:pt>
    <dgm:pt modelId="{4F072916-EBC7-40B2-AF69-FB88A220DC51}" type="pres">
      <dgm:prSet presAssocID="{709295D1-F99B-49D5-BD70-E6A6E9480E3A}" presName="sibTrans" presStyleCnt="0"/>
      <dgm:spPr/>
    </dgm:pt>
    <dgm:pt modelId="{18C1E3A7-6928-4467-A27C-A89860A83333}" type="pres">
      <dgm:prSet presAssocID="{9E4D8152-9CDB-42A2-877F-A12E71EB526B}" presName="compNode" presStyleCnt="0"/>
      <dgm:spPr/>
    </dgm:pt>
    <dgm:pt modelId="{2AFCED4B-3510-4505-91D7-5A83D3D7D1FC}" type="pres">
      <dgm:prSet presAssocID="{9E4D8152-9CDB-42A2-877F-A12E71EB526B}" presName="bgRect" presStyleLbl="bgShp" presStyleIdx="3" presStyleCnt="5"/>
      <dgm:spPr/>
    </dgm:pt>
    <dgm:pt modelId="{CD922C22-D1FF-41CB-867D-5E14E6BC3DE5}" type="pres">
      <dgm:prSet presAssocID="{9E4D8152-9CDB-42A2-877F-A12E71EB526B}"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ootprints"/>
        </a:ext>
      </dgm:extLst>
    </dgm:pt>
    <dgm:pt modelId="{CA3A6B9A-4331-4009-8CD2-9E3569CD7909}" type="pres">
      <dgm:prSet presAssocID="{9E4D8152-9CDB-42A2-877F-A12E71EB526B}" presName="spaceRect" presStyleCnt="0"/>
      <dgm:spPr/>
    </dgm:pt>
    <dgm:pt modelId="{BF846BBE-FC1C-4E1A-B3F0-24071E4AFCAE}" type="pres">
      <dgm:prSet presAssocID="{9E4D8152-9CDB-42A2-877F-A12E71EB526B}" presName="parTx" presStyleLbl="revTx" presStyleIdx="3" presStyleCnt="5">
        <dgm:presLayoutVars>
          <dgm:chMax val="0"/>
          <dgm:chPref val="0"/>
        </dgm:presLayoutVars>
      </dgm:prSet>
      <dgm:spPr/>
    </dgm:pt>
    <dgm:pt modelId="{949F2024-B52A-4693-80DE-F445420AFBF5}" type="pres">
      <dgm:prSet presAssocID="{97E67F99-DB7F-490B-B2AB-9AE5F30C69C0}" presName="sibTrans" presStyleCnt="0"/>
      <dgm:spPr/>
    </dgm:pt>
    <dgm:pt modelId="{83E0C2C8-77FB-4AC5-B185-747B89E1477F}" type="pres">
      <dgm:prSet presAssocID="{34EDEA29-6D04-4558-B0C6-7DDA5F9A1F6A}" presName="compNode" presStyleCnt="0"/>
      <dgm:spPr/>
    </dgm:pt>
    <dgm:pt modelId="{A07C78E9-F6C9-4745-8493-84E57272BECA}" type="pres">
      <dgm:prSet presAssocID="{34EDEA29-6D04-4558-B0C6-7DDA5F9A1F6A}" presName="bgRect" presStyleLbl="bgShp" presStyleIdx="4" presStyleCnt="5"/>
      <dgm:spPr/>
    </dgm:pt>
    <dgm:pt modelId="{9FF567D1-08EA-4326-9C1D-30F49B0F4E93}" type="pres">
      <dgm:prSet presAssocID="{34EDEA29-6D04-4558-B0C6-7DDA5F9A1F6A}"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cales of Justice"/>
        </a:ext>
      </dgm:extLst>
    </dgm:pt>
    <dgm:pt modelId="{E4536B78-3489-4EA2-93E6-395AFD6E18A0}" type="pres">
      <dgm:prSet presAssocID="{34EDEA29-6D04-4558-B0C6-7DDA5F9A1F6A}" presName="spaceRect" presStyleCnt="0"/>
      <dgm:spPr/>
    </dgm:pt>
    <dgm:pt modelId="{E2721C01-A24F-4FC2-900C-57B6C9B2B1E9}" type="pres">
      <dgm:prSet presAssocID="{34EDEA29-6D04-4558-B0C6-7DDA5F9A1F6A}" presName="parTx" presStyleLbl="revTx" presStyleIdx="4" presStyleCnt="5">
        <dgm:presLayoutVars>
          <dgm:chMax val="0"/>
          <dgm:chPref val="0"/>
        </dgm:presLayoutVars>
      </dgm:prSet>
      <dgm:spPr/>
    </dgm:pt>
  </dgm:ptLst>
  <dgm:cxnLst>
    <dgm:cxn modelId="{F0593F02-4F70-4446-8BC3-668AEFF8F598}" type="presOf" srcId="{88B3A16C-11EA-4DFF-B9F7-6F2582CE1B97}" destId="{F1E58231-4C49-4CED-9501-70F8349F6220}" srcOrd="0" destOrd="0" presId="urn:microsoft.com/office/officeart/2018/2/layout/IconVerticalSolidList"/>
    <dgm:cxn modelId="{698ED71C-481F-40DD-8552-90F8ECD8624A}" srcId="{6EA85110-6A80-4969-9AAE-4EB404D3C95A}" destId="{88B3A16C-11EA-4DFF-B9F7-6F2582CE1B97}" srcOrd="0" destOrd="0" parTransId="{2435B728-3AE2-4074-AC70-C3236C617D81}" sibTransId="{0C42BBE3-A5D4-4CF2-B039-FB92B1A340CD}"/>
    <dgm:cxn modelId="{30052839-37C7-4561-A009-8168ADBAB6EE}" srcId="{6EA85110-6A80-4969-9AAE-4EB404D3C95A}" destId="{5064C757-9BDD-4D77-96EE-FB27680D9014}" srcOrd="2" destOrd="0" parTransId="{2A0F1D01-970A-4883-9067-81F7A201B993}" sibTransId="{709295D1-F99B-49D5-BD70-E6A6E9480E3A}"/>
    <dgm:cxn modelId="{1F021A58-3E19-4F2F-8B54-F4BF07E3318A}" type="presOf" srcId="{6EA85110-6A80-4969-9AAE-4EB404D3C95A}" destId="{8269670F-60D9-47A9-8C08-1657D8DBB0CA}" srcOrd="0" destOrd="0" presId="urn:microsoft.com/office/officeart/2018/2/layout/IconVerticalSolidList"/>
    <dgm:cxn modelId="{808AD759-F090-4549-887C-FAE28FD287EA}" type="presOf" srcId="{34EDEA29-6D04-4558-B0C6-7DDA5F9A1F6A}" destId="{E2721C01-A24F-4FC2-900C-57B6C9B2B1E9}" srcOrd="0" destOrd="0" presId="urn:microsoft.com/office/officeart/2018/2/layout/IconVerticalSolidList"/>
    <dgm:cxn modelId="{15F0ED64-7479-4A7A-B294-8F0B9E66DD9F}" type="presOf" srcId="{9E4D8152-9CDB-42A2-877F-A12E71EB526B}" destId="{BF846BBE-FC1C-4E1A-B3F0-24071E4AFCAE}" srcOrd="0" destOrd="0" presId="urn:microsoft.com/office/officeart/2018/2/layout/IconVerticalSolidList"/>
    <dgm:cxn modelId="{ADEF876C-B230-4D55-B800-CDB96FA48B26}" srcId="{6EA85110-6A80-4969-9AAE-4EB404D3C95A}" destId="{9E4D8152-9CDB-42A2-877F-A12E71EB526B}" srcOrd="3" destOrd="0" parTransId="{6DD9721A-C363-4EC6-9F12-D5D8147902BE}" sibTransId="{97E67F99-DB7F-490B-B2AB-9AE5F30C69C0}"/>
    <dgm:cxn modelId="{83C17B81-0D4A-43C2-8961-F652FE1537D8}" type="presOf" srcId="{84485A9A-056F-4DC4-9D1F-CCB6660DF5C7}" destId="{831EFC2E-14FB-4686-86DD-2239EE71BFEF}" srcOrd="0" destOrd="0" presId="urn:microsoft.com/office/officeart/2018/2/layout/IconVerticalSolidList"/>
    <dgm:cxn modelId="{FA3FFAA1-B922-46BD-88E8-1F1C20B69992}" srcId="{6EA85110-6A80-4969-9AAE-4EB404D3C95A}" destId="{34EDEA29-6D04-4558-B0C6-7DDA5F9A1F6A}" srcOrd="4" destOrd="0" parTransId="{1F6702E7-98D9-4EB9-A4E8-17FB249E9391}" sibTransId="{343B4F04-6FE5-402F-BE03-B8B966F99D12}"/>
    <dgm:cxn modelId="{AD12D0A9-EB9E-4533-B1DD-A5D4BE5B3289}" type="presOf" srcId="{5064C757-9BDD-4D77-96EE-FB27680D9014}" destId="{A56DA078-5916-43B5-859F-5CA5A661BD81}" srcOrd="0" destOrd="0" presId="urn:microsoft.com/office/officeart/2018/2/layout/IconVerticalSolidList"/>
    <dgm:cxn modelId="{0EB991D0-4947-42F8-A3B6-46EC71BB4FA5}" srcId="{6EA85110-6A80-4969-9AAE-4EB404D3C95A}" destId="{84485A9A-056F-4DC4-9D1F-CCB6660DF5C7}" srcOrd="1" destOrd="0" parTransId="{AF223580-0A5F-4AD4-8460-0D3407B32623}" sibTransId="{4D040F35-4A01-4C3A-9239-02B12DFFA7BA}"/>
    <dgm:cxn modelId="{43EE4CD2-7958-4F7A-82A1-39136763F2D5}" type="presParOf" srcId="{8269670F-60D9-47A9-8C08-1657D8DBB0CA}" destId="{B3C4A20F-D483-4E07-BA3B-320F4CBA9438}" srcOrd="0" destOrd="0" presId="urn:microsoft.com/office/officeart/2018/2/layout/IconVerticalSolidList"/>
    <dgm:cxn modelId="{9B37773D-2166-4EAB-B6B0-217FD3778CF2}" type="presParOf" srcId="{B3C4A20F-D483-4E07-BA3B-320F4CBA9438}" destId="{6566E562-6EE6-4153-870A-A0E2F88650AB}" srcOrd="0" destOrd="0" presId="urn:microsoft.com/office/officeart/2018/2/layout/IconVerticalSolidList"/>
    <dgm:cxn modelId="{6E7FBC3B-712D-434E-B4EA-38D5B1EBF718}" type="presParOf" srcId="{B3C4A20F-D483-4E07-BA3B-320F4CBA9438}" destId="{6623C4D1-9122-4308-9B25-330924C8B648}" srcOrd="1" destOrd="0" presId="urn:microsoft.com/office/officeart/2018/2/layout/IconVerticalSolidList"/>
    <dgm:cxn modelId="{7136239A-D9B9-4CDF-ACC5-461F55679E02}" type="presParOf" srcId="{B3C4A20F-D483-4E07-BA3B-320F4CBA9438}" destId="{C771DBFE-2AC9-403C-B1C2-D70FD791046F}" srcOrd="2" destOrd="0" presId="urn:microsoft.com/office/officeart/2018/2/layout/IconVerticalSolidList"/>
    <dgm:cxn modelId="{D2E2FF8B-DF18-459B-A722-2848942F4742}" type="presParOf" srcId="{B3C4A20F-D483-4E07-BA3B-320F4CBA9438}" destId="{F1E58231-4C49-4CED-9501-70F8349F6220}" srcOrd="3" destOrd="0" presId="urn:microsoft.com/office/officeart/2018/2/layout/IconVerticalSolidList"/>
    <dgm:cxn modelId="{55B5E805-6D01-4ECA-9444-0B3F08C67834}" type="presParOf" srcId="{8269670F-60D9-47A9-8C08-1657D8DBB0CA}" destId="{D37E4876-CED2-4C0F-9546-5D6A3318936E}" srcOrd="1" destOrd="0" presId="urn:microsoft.com/office/officeart/2018/2/layout/IconVerticalSolidList"/>
    <dgm:cxn modelId="{03926049-5707-4B19-B7E7-50C9EAE2B098}" type="presParOf" srcId="{8269670F-60D9-47A9-8C08-1657D8DBB0CA}" destId="{EB9F1EBF-BED1-46DA-87FC-BCA92244EBD8}" srcOrd="2" destOrd="0" presId="urn:microsoft.com/office/officeart/2018/2/layout/IconVerticalSolidList"/>
    <dgm:cxn modelId="{BE1B5EFD-4E89-4C62-B911-82D3C6C2122A}" type="presParOf" srcId="{EB9F1EBF-BED1-46DA-87FC-BCA92244EBD8}" destId="{045C395F-970D-44C5-B1F3-C6FAC562D06F}" srcOrd="0" destOrd="0" presId="urn:microsoft.com/office/officeart/2018/2/layout/IconVerticalSolidList"/>
    <dgm:cxn modelId="{862EC5D7-2512-419C-92B2-758287985068}" type="presParOf" srcId="{EB9F1EBF-BED1-46DA-87FC-BCA92244EBD8}" destId="{234C06AE-2B77-4E4D-B246-9AC1BD370146}" srcOrd="1" destOrd="0" presId="urn:microsoft.com/office/officeart/2018/2/layout/IconVerticalSolidList"/>
    <dgm:cxn modelId="{FFC82BCB-E2B5-49C9-BFCF-1958A86231B7}" type="presParOf" srcId="{EB9F1EBF-BED1-46DA-87FC-BCA92244EBD8}" destId="{12FC7502-FE5E-4CAF-95E4-BBFDBB0AD872}" srcOrd="2" destOrd="0" presId="urn:microsoft.com/office/officeart/2018/2/layout/IconVerticalSolidList"/>
    <dgm:cxn modelId="{4B0C495D-6B04-456B-9239-4F63BA625AC9}" type="presParOf" srcId="{EB9F1EBF-BED1-46DA-87FC-BCA92244EBD8}" destId="{831EFC2E-14FB-4686-86DD-2239EE71BFEF}" srcOrd="3" destOrd="0" presId="urn:microsoft.com/office/officeart/2018/2/layout/IconVerticalSolidList"/>
    <dgm:cxn modelId="{206FD9CA-F3C1-4FA7-A182-0E16BA8C6E8E}" type="presParOf" srcId="{8269670F-60D9-47A9-8C08-1657D8DBB0CA}" destId="{F630CE2F-EA1C-43E8-BBD1-A4A232814E80}" srcOrd="3" destOrd="0" presId="urn:microsoft.com/office/officeart/2018/2/layout/IconVerticalSolidList"/>
    <dgm:cxn modelId="{CDCA2F95-8A6C-4DC4-935B-CD172FF71DB2}" type="presParOf" srcId="{8269670F-60D9-47A9-8C08-1657D8DBB0CA}" destId="{B33B9F29-E353-4942-B6FF-83325F244445}" srcOrd="4" destOrd="0" presId="urn:microsoft.com/office/officeart/2018/2/layout/IconVerticalSolidList"/>
    <dgm:cxn modelId="{80B98FDC-3C65-43F6-860F-EC61B2E9046D}" type="presParOf" srcId="{B33B9F29-E353-4942-B6FF-83325F244445}" destId="{3FE643EC-64BC-4CBE-BBDC-FD2D04A132B0}" srcOrd="0" destOrd="0" presId="urn:microsoft.com/office/officeart/2018/2/layout/IconVerticalSolidList"/>
    <dgm:cxn modelId="{69851DA4-E9F8-431D-AE22-088DFFF62DE1}" type="presParOf" srcId="{B33B9F29-E353-4942-B6FF-83325F244445}" destId="{04DC43A8-0DCA-4F9B-B7DC-55CE63344E27}" srcOrd="1" destOrd="0" presId="urn:microsoft.com/office/officeart/2018/2/layout/IconVerticalSolidList"/>
    <dgm:cxn modelId="{3E3ABBD1-48BF-4691-9BB7-78F35023849C}" type="presParOf" srcId="{B33B9F29-E353-4942-B6FF-83325F244445}" destId="{3B8257E3-56C8-4F27-A4C3-C91B550E8027}" srcOrd="2" destOrd="0" presId="urn:microsoft.com/office/officeart/2018/2/layout/IconVerticalSolidList"/>
    <dgm:cxn modelId="{C4A6FB15-C5C5-4FEC-8B94-EF604388FB3E}" type="presParOf" srcId="{B33B9F29-E353-4942-B6FF-83325F244445}" destId="{A56DA078-5916-43B5-859F-5CA5A661BD81}" srcOrd="3" destOrd="0" presId="urn:microsoft.com/office/officeart/2018/2/layout/IconVerticalSolidList"/>
    <dgm:cxn modelId="{8A877D1D-1114-4EFD-B185-ED6172C36FDC}" type="presParOf" srcId="{8269670F-60D9-47A9-8C08-1657D8DBB0CA}" destId="{4F072916-EBC7-40B2-AF69-FB88A220DC51}" srcOrd="5" destOrd="0" presId="urn:microsoft.com/office/officeart/2018/2/layout/IconVerticalSolidList"/>
    <dgm:cxn modelId="{ECC3E5EF-0746-4EEF-A7F2-50C9899D31AE}" type="presParOf" srcId="{8269670F-60D9-47A9-8C08-1657D8DBB0CA}" destId="{18C1E3A7-6928-4467-A27C-A89860A83333}" srcOrd="6" destOrd="0" presId="urn:microsoft.com/office/officeart/2018/2/layout/IconVerticalSolidList"/>
    <dgm:cxn modelId="{5E9677BA-A1AF-4E3A-A267-D0756E104C7C}" type="presParOf" srcId="{18C1E3A7-6928-4467-A27C-A89860A83333}" destId="{2AFCED4B-3510-4505-91D7-5A83D3D7D1FC}" srcOrd="0" destOrd="0" presId="urn:microsoft.com/office/officeart/2018/2/layout/IconVerticalSolidList"/>
    <dgm:cxn modelId="{D98D1A84-FAB2-47CE-9456-204A000CD810}" type="presParOf" srcId="{18C1E3A7-6928-4467-A27C-A89860A83333}" destId="{CD922C22-D1FF-41CB-867D-5E14E6BC3DE5}" srcOrd="1" destOrd="0" presId="urn:microsoft.com/office/officeart/2018/2/layout/IconVerticalSolidList"/>
    <dgm:cxn modelId="{FF93431F-B043-4B07-9A35-F1D04AE27209}" type="presParOf" srcId="{18C1E3A7-6928-4467-A27C-A89860A83333}" destId="{CA3A6B9A-4331-4009-8CD2-9E3569CD7909}" srcOrd="2" destOrd="0" presId="urn:microsoft.com/office/officeart/2018/2/layout/IconVerticalSolidList"/>
    <dgm:cxn modelId="{8D7627BA-C557-45BD-89D9-51E34BEEF959}" type="presParOf" srcId="{18C1E3A7-6928-4467-A27C-A89860A83333}" destId="{BF846BBE-FC1C-4E1A-B3F0-24071E4AFCAE}" srcOrd="3" destOrd="0" presId="urn:microsoft.com/office/officeart/2018/2/layout/IconVerticalSolidList"/>
    <dgm:cxn modelId="{6B7162DF-8992-4D0F-8E5E-F7CA014EFA9B}" type="presParOf" srcId="{8269670F-60D9-47A9-8C08-1657D8DBB0CA}" destId="{949F2024-B52A-4693-80DE-F445420AFBF5}" srcOrd="7" destOrd="0" presId="urn:microsoft.com/office/officeart/2018/2/layout/IconVerticalSolidList"/>
    <dgm:cxn modelId="{45417AB1-54DE-4329-AC4C-00494DEEE8A0}" type="presParOf" srcId="{8269670F-60D9-47A9-8C08-1657D8DBB0CA}" destId="{83E0C2C8-77FB-4AC5-B185-747B89E1477F}" srcOrd="8" destOrd="0" presId="urn:microsoft.com/office/officeart/2018/2/layout/IconVerticalSolidList"/>
    <dgm:cxn modelId="{ECAB915B-24E4-4053-8515-5C7330A44C7B}" type="presParOf" srcId="{83E0C2C8-77FB-4AC5-B185-747B89E1477F}" destId="{A07C78E9-F6C9-4745-8493-84E57272BECA}" srcOrd="0" destOrd="0" presId="urn:microsoft.com/office/officeart/2018/2/layout/IconVerticalSolidList"/>
    <dgm:cxn modelId="{E3278C6A-8EA4-41FF-925A-BBAC32AD36A7}" type="presParOf" srcId="{83E0C2C8-77FB-4AC5-B185-747B89E1477F}" destId="{9FF567D1-08EA-4326-9C1D-30F49B0F4E93}" srcOrd="1" destOrd="0" presId="urn:microsoft.com/office/officeart/2018/2/layout/IconVerticalSolidList"/>
    <dgm:cxn modelId="{3C01558E-BFE1-4409-B0B7-0C5C115989F7}" type="presParOf" srcId="{83E0C2C8-77FB-4AC5-B185-747B89E1477F}" destId="{E4536B78-3489-4EA2-93E6-395AFD6E18A0}" srcOrd="2" destOrd="0" presId="urn:microsoft.com/office/officeart/2018/2/layout/IconVerticalSolidList"/>
    <dgm:cxn modelId="{3982C6D3-BD7A-42B8-A9FC-4F3EF74C51FE}" type="presParOf" srcId="{83E0C2C8-77FB-4AC5-B185-747B89E1477F}" destId="{E2721C01-A24F-4FC2-900C-57B6C9B2B1E9}"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264872-D92C-F545-AB34-1B95DD3FDFF0}">
      <dsp:nvSpPr>
        <dsp:cNvPr id="0" name=""/>
        <dsp:cNvSpPr/>
      </dsp:nvSpPr>
      <dsp:spPr>
        <a:xfrm>
          <a:off x="0" y="484936"/>
          <a:ext cx="5944427" cy="147419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b="1" kern="1200"/>
            <a:t>Patient and Family Centered Communication </a:t>
          </a:r>
          <a:endParaRPr lang="en-US" sz="3500" kern="1200"/>
        </a:p>
      </dsp:txBody>
      <dsp:txXfrm>
        <a:off x="71964" y="556900"/>
        <a:ext cx="5800499" cy="1330271"/>
      </dsp:txXfrm>
    </dsp:sp>
    <dsp:sp modelId="{F8153125-0823-D944-938D-8DD9BF401F59}">
      <dsp:nvSpPr>
        <dsp:cNvPr id="0" name=""/>
        <dsp:cNvSpPr/>
      </dsp:nvSpPr>
      <dsp:spPr>
        <a:xfrm>
          <a:off x="0" y="2059936"/>
          <a:ext cx="5944427" cy="1474199"/>
        </a:xfrm>
        <a:prstGeom prst="roundRect">
          <a:avLst/>
        </a:prstGeom>
        <a:solidFill>
          <a:schemeClr val="accent2">
            <a:hueOff val="-419007"/>
            <a:satOff val="-4475"/>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b="1" kern="1200"/>
            <a:t>Interprofessional and Team Communication </a:t>
          </a:r>
          <a:endParaRPr lang="en-US" sz="3500" kern="1200"/>
        </a:p>
      </dsp:txBody>
      <dsp:txXfrm>
        <a:off x="71964" y="2131900"/>
        <a:ext cx="5800499" cy="1330271"/>
      </dsp:txXfrm>
    </dsp:sp>
    <dsp:sp modelId="{5F227374-8753-6448-8A14-901F340DBA8F}">
      <dsp:nvSpPr>
        <dsp:cNvPr id="0" name=""/>
        <dsp:cNvSpPr/>
      </dsp:nvSpPr>
      <dsp:spPr>
        <a:xfrm>
          <a:off x="0" y="3634936"/>
          <a:ext cx="5944427" cy="1474199"/>
        </a:xfrm>
        <a:prstGeom prst="roundRect">
          <a:avLst/>
        </a:prstGeom>
        <a:solidFill>
          <a:schemeClr val="accent2">
            <a:hueOff val="-838013"/>
            <a:satOff val="-8950"/>
            <a:lumOff val="-3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b="1" kern="1200"/>
            <a:t>Communication within Health Care Systems </a:t>
          </a:r>
          <a:endParaRPr lang="en-US" sz="3500" kern="1200"/>
        </a:p>
      </dsp:txBody>
      <dsp:txXfrm>
        <a:off x="71964" y="3706900"/>
        <a:ext cx="5800499" cy="13302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247A88-26E0-472E-8D77-0BA859E38CAA}">
      <dsp:nvSpPr>
        <dsp:cNvPr id="0" name=""/>
        <dsp:cNvSpPr/>
      </dsp:nvSpPr>
      <dsp:spPr>
        <a:xfrm>
          <a:off x="958694" y="1139871"/>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22EE7F2-0A2D-4EDD-9875-59697C6F6A89}">
      <dsp:nvSpPr>
        <dsp:cNvPr id="0" name=""/>
        <dsp:cNvSpPr/>
      </dsp:nvSpPr>
      <dsp:spPr>
        <a:xfrm>
          <a:off x="463694" y="222000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Minimize communication barriers</a:t>
          </a:r>
        </a:p>
      </dsp:txBody>
      <dsp:txXfrm>
        <a:off x="463694" y="2220003"/>
        <a:ext cx="1800000" cy="720000"/>
      </dsp:txXfrm>
    </dsp:sp>
    <dsp:sp modelId="{D3D6D7D2-D68C-4C5F-B3A5-E0DF72B9C13C}">
      <dsp:nvSpPr>
        <dsp:cNvPr id="0" name=""/>
        <dsp:cNvSpPr/>
      </dsp:nvSpPr>
      <dsp:spPr>
        <a:xfrm>
          <a:off x="3073695" y="1139871"/>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A77BF9E-2A4E-417F-B10D-6086DD365F29}">
      <dsp:nvSpPr>
        <dsp:cNvPr id="0" name=""/>
        <dsp:cNvSpPr/>
      </dsp:nvSpPr>
      <dsp:spPr>
        <a:xfrm>
          <a:off x="2578695" y="222000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Shared decision making</a:t>
          </a:r>
        </a:p>
      </dsp:txBody>
      <dsp:txXfrm>
        <a:off x="2578695" y="2220003"/>
        <a:ext cx="1800000" cy="720000"/>
      </dsp:txXfrm>
    </dsp:sp>
    <dsp:sp modelId="{26AD7A67-EDFF-47ED-AC00-8E56D31EA6C8}">
      <dsp:nvSpPr>
        <dsp:cNvPr id="0" name=""/>
        <dsp:cNvSpPr/>
      </dsp:nvSpPr>
      <dsp:spPr>
        <a:xfrm>
          <a:off x="5188695" y="1139871"/>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224774-7F46-46B9-B0BD-43C83651EEAE}">
      <dsp:nvSpPr>
        <dsp:cNvPr id="0" name=""/>
        <dsp:cNvSpPr/>
      </dsp:nvSpPr>
      <dsp:spPr>
        <a:xfrm>
          <a:off x="4693695" y="222000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Updates</a:t>
          </a:r>
        </a:p>
      </dsp:txBody>
      <dsp:txXfrm>
        <a:off x="4693695" y="2220003"/>
        <a:ext cx="1800000" cy="720000"/>
      </dsp:txXfrm>
    </dsp:sp>
    <dsp:sp modelId="{E0D74D66-4DED-4583-8650-42FCAEDE2215}">
      <dsp:nvSpPr>
        <dsp:cNvPr id="0" name=""/>
        <dsp:cNvSpPr/>
      </dsp:nvSpPr>
      <dsp:spPr>
        <a:xfrm>
          <a:off x="7303695" y="1139871"/>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27629B-0BC1-4B8A-878B-5BF6F609FF23}">
      <dsp:nvSpPr>
        <dsp:cNvPr id="0" name=""/>
        <dsp:cNvSpPr/>
      </dsp:nvSpPr>
      <dsp:spPr>
        <a:xfrm>
          <a:off x="6808695" y="222000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Take the lead in a difficult conversation and have learner observe</a:t>
          </a:r>
        </a:p>
      </dsp:txBody>
      <dsp:txXfrm>
        <a:off x="6808695" y="2220003"/>
        <a:ext cx="1800000" cy="720000"/>
      </dsp:txXfrm>
    </dsp:sp>
    <dsp:sp modelId="{C7EBAD1C-23C3-5B4D-886E-F9243D250A04}">
      <dsp:nvSpPr>
        <dsp:cNvPr id="0" name=""/>
        <dsp:cNvSpPr/>
      </dsp:nvSpPr>
      <dsp:spPr>
        <a:xfrm>
          <a:off x="9418322" y="1139871"/>
          <a:ext cx="810000" cy="810000"/>
        </a:xfrm>
        <a:prstGeom prst="noSmoking">
          <a:avLst/>
        </a:prstGeom>
        <a:solidFill>
          <a:schemeClr val="accent3">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9CB2E84-0394-4B4C-84B6-BD6578837F80}">
      <dsp:nvSpPr>
        <dsp:cNvPr id="0" name=""/>
        <dsp:cNvSpPr/>
      </dsp:nvSpPr>
      <dsp:spPr>
        <a:xfrm>
          <a:off x="8923695" y="222000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Avoid complicated medical language</a:t>
          </a:r>
        </a:p>
      </dsp:txBody>
      <dsp:txXfrm>
        <a:off x="8923695" y="2220003"/>
        <a:ext cx="18000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EF82EE-7031-064F-939D-32797CACEF69}">
      <dsp:nvSpPr>
        <dsp:cNvPr id="0" name=""/>
        <dsp:cNvSpPr/>
      </dsp:nvSpPr>
      <dsp:spPr>
        <a:xfrm>
          <a:off x="1724907" y="2518"/>
          <a:ext cx="1940521" cy="166242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Talk through planned conversation ahead of time</a:t>
          </a:r>
        </a:p>
      </dsp:txBody>
      <dsp:txXfrm>
        <a:off x="1806060" y="83671"/>
        <a:ext cx="1778215" cy="1500118"/>
      </dsp:txXfrm>
    </dsp:sp>
    <dsp:sp modelId="{EAE10387-6942-FC4C-BA2C-4F2C3D12DEBD}">
      <dsp:nvSpPr>
        <dsp:cNvPr id="0" name=""/>
        <dsp:cNvSpPr/>
      </dsp:nvSpPr>
      <dsp:spPr>
        <a:xfrm>
          <a:off x="1724907" y="1748065"/>
          <a:ext cx="1940521" cy="1662424"/>
        </a:xfrm>
        <a:prstGeom prst="roundRect">
          <a:avLst/>
        </a:prstGeom>
        <a:solidFill>
          <a:schemeClr val="accent2">
            <a:hueOff val="-419007"/>
            <a:satOff val="-4475"/>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Thorough but concise</a:t>
          </a:r>
        </a:p>
      </dsp:txBody>
      <dsp:txXfrm>
        <a:off x="1806060" y="1829218"/>
        <a:ext cx="1778215" cy="1500118"/>
      </dsp:txXfrm>
    </dsp:sp>
    <dsp:sp modelId="{B8A1BAFD-5321-D54D-BADA-54D10CB31EBE}">
      <dsp:nvSpPr>
        <dsp:cNvPr id="0" name=""/>
        <dsp:cNvSpPr/>
      </dsp:nvSpPr>
      <dsp:spPr>
        <a:xfrm>
          <a:off x="1724907" y="3493611"/>
          <a:ext cx="1940521" cy="1662424"/>
        </a:xfrm>
        <a:prstGeom prst="roundRect">
          <a:avLst/>
        </a:prstGeom>
        <a:solidFill>
          <a:schemeClr val="accent2">
            <a:hueOff val="-838013"/>
            <a:satOff val="-8950"/>
            <a:lumOff val="-3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Provide back-up when needed</a:t>
          </a:r>
        </a:p>
      </dsp:txBody>
      <dsp:txXfrm>
        <a:off x="1806060" y="3574764"/>
        <a:ext cx="1778215" cy="15001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04933-B871-5342-A91E-2AF5348E8684}">
      <dsp:nvSpPr>
        <dsp:cNvPr id="0" name=""/>
        <dsp:cNvSpPr/>
      </dsp:nvSpPr>
      <dsp:spPr>
        <a:xfrm>
          <a:off x="0" y="498"/>
          <a:ext cx="768503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396CAF-22B6-5C44-956B-8CF838951639}">
      <dsp:nvSpPr>
        <dsp:cNvPr id="0" name=""/>
        <dsp:cNvSpPr/>
      </dsp:nvSpPr>
      <dsp:spPr>
        <a:xfrm>
          <a:off x="0" y="498"/>
          <a:ext cx="7685037" cy="815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Contact</a:t>
          </a:r>
        </a:p>
      </dsp:txBody>
      <dsp:txXfrm>
        <a:off x="0" y="498"/>
        <a:ext cx="7685037" cy="815850"/>
      </dsp:txXfrm>
    </dsp:sp>
    <dsp:sp modelId="{B4EF63E5-044F-1D4B-B812-A0EE2E779523}">
      <dsp:nvSpPr>
        <dsp:cNvPr id="0" name=""/>
        <dsp:cNvSpPr/>
      </dsp:nvSpPr>
      <dsp:spPr>
        <a:xfrm>
          <a:off x="0" y="816348"/>
          <a:ext cx="768503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EDFA92-B8C6-F348-AFD2-EC1463D49801}">
      <dsp:nvSpPr>
        <dsp:cNvPr id="0" name=""/>
        <dsp:cNvSpPr/>
      </dsp:nvSpPr>
      <dsp:spPr>
        <a:xfrm>
          <a:off x="0" y="816348"/>
          <a:ext cx="7685037" cy="815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Communicate</a:t>
          </a:r>
        </a:p>
      </dsp:txBody>
      <dsp:txXfrm>
        <a:off x="0" y="816348"/>
        <a:ext cx="7685037" cy="815850"/>
      </dsp:txXfrm>
    </dsp:sp>
    <dsp:sp modelId="{0D749EC9-CDC2-B24B-B67C-DC22D508E366}">
      <dsp:nvSpPr>
        <dsp:cNvPr id="0" name=""/>
        <dsp:cNvSpPr/>
      </dsp:nvSpPr>
      <dsp:spPr>
        <a:xfrm>
          <a:off x="0" y="1632199"/>
          <a:ext cx="768503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197844-3AD2-9C44-89CA-3CE804D37B4E}">
      <dsp:nvSpPr>
        <dsp:cNvPr id="0" name=""/>
        <dsp:cNvSpPr/>
      </dsp:nvSpPr>
      <dsp:spPr>
        <a:xfrm>
          <a:off x="0" y="1632199"/>
          <a:ext cx="7685037" cy="815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Core Question</a:t>
          </a:r>
        </a:p>
      </dsp:txBody>
      <dsp:txXfrm>
        <a:off x="0" y="1632199"/>
        <a:ext cx="7685037" cy="815850"/>
      </dsp:txXfrm>
    </dsp:sp>
    <dsp:sp modelId="{20BA279A-C448-5D40-BEEF-DE7003C62FEE}">
      <dsp:nvSpPr>
        <dsp:cNvPr id="0" name=""/>
        <dsp:cNvSpPr/>
      </dsp:nvSpPr>
      <dsp:spPr>
        <a:xfrm>
          <a:off x="0" y="2448050"/>
          <a:ext cx="768503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310363-E6D0-C54E-948A-56C49FB52DD4}">
      <dsp:nvSpPr>
        <dsp:cNvPr id="0" name=""/>
        <dsp:cNvSpPr/>
      </dsp:nvSpPr>
      <dsp:spPr>
        <a:xfrm>
          <a:off x="0" y="2448050"/>
          <a:ext cx="7685037" cy="815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Colaboration</a:t>
          </a:r>
        </a:p>
      </dsp:txBody>
      <dsp:txXfrm>
        <a:off x="0" y="2448050"/>
        <a:ext cx="7685037" cy="815850"/>
      </dsp:txXfrm>
    </dsp:sp>
    <dsp:sp modelId="{7737712C-EE73-104F-9509-FCADE1C790FE}">
      <dsp:nvSpPr>
        <dsp:cNvPr id="0" name=""/>
        <dsp:cNvSpPr/>
      </dsp:nvSpPr>
      <dsp:spPr>
        <a:xfrm>
          <a:off x="0" y="3263901"/>
          <a:ext cx="768503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9F7D56-4D28-1D44-B8A3-F6DCA349A0E0}">
      <dsp:nvSpPr>
        <dsp:cNvPr id="0" name=""/>
        <dsp:cNvSpPr/>
      </dsp:nvSpPr>
      <dsp:spPr>
        <a:xfrm>
          <a:off x="0" y="3263901"/>
          <a:ext cx="7685037" cy="815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Closing the Loop</a:t>
          </a:r>
        </a:p>
      </dsp:txBody>
      <dsp:txXfrm>
        <a:off x="0" y="3263901"/>
        <a:ext cx="7685037" cy="8158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C9F9BD-7788-794A-9BF6-CCFE631D8E31}">
      <dsp:nvSpPr>
        <dsp:cNvPr id="0" name=""/>
        <dsp:cNvSpPr/>
      </dsp:nvSpPr>
      <dsp:spPr>
        <a:xfrm>
          <a:off x="1724907" y="2518"/>
          <a:ext cx="1940521" cy="166242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kern="1200"/>
            <a:t>Confirm plan</a:t>
          </a:r>
        </a:p>
      </dsp:txBody>
      <dsp:txXfrm>
        <a:off x="1806060" y="83671"/>
        <a:ext cx="1778215" cy="1500118"/>
      </dsp:txXfrm>
    </dsp:sp>
    <dsp:sp modelId="{2CC82BE7-1E12-A74B-92AE-DA908F37D222}">
      <dsp:nvSpPr>
        <dsp:cNvPr id="0" name=""/>
        <dsp:cNvSpPr/>
      </dsp:nvSpPr>
      <dsp:spPr>
        <a:xfrm>
          <a:off x="1724907" y="1748065"/>
          <a:ext cx="1940521" cy="1662424"/>
        </a:xfrm>
        <a:prstGeom prst="roundRect">
          <a:avLst/>
        </a:prstGeom>
        <a:solidFill>
          <a:schemeClr val="accent2">
            <a:hueOff val="-419007"/>
            <a:satOff val="-4475"/>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kern="1200"/>
            <a:t>Updates</a:t>
          </a:r>
        </a:p>
      </dsp:txBody>
      <dsp:txXfrm>
        <a:off x="1806060" y="1829218"/>
        <a:ext cx="1778215" cy="1500118"/>
      </dsp:txXfrm>
    </dsp:sp>
    <dsp:sp modelId="{517EB072-1AA1-3E40-8C7A-F22F331313D5}">
      <dsp:nvSpPr>
        <dsp:cNvPr id="0" name=""/>
        <dsp:cNvSpPr/>
      </dsp:nvSpPr>
      <dsp:spPr>
        <a:xfrm>
          <a:off x="1724907" y="3493611"/>
          <a:ext cx="1940521" cy="1662424"/>
        </a:xfrm>
        <a:prstGeom prst="roundRect">
          <a:avLst/>
        </a:prstGeom>
        <a:solidFill>
          <a:schemeClr val="accent2">
            <a:hueOff val="-838013"/>
            <a:satOff val="-8950"/>
            <a:lumOff val="-3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kern="1200"/>
            <a:t>Reciprocal relationship</a:t>
          </a:r>
        </a:p>
      </dsp:txBody>
      <dsp:txXfrm>
        <a:off x="1806060" y="3574764"/>
        <a:ext cx="1778215" cy="15001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325CC-01B1-1544-A56E-DB9F7BB8BBEF}">
      <dsp:nvSpPr>
        <dsp:cNvPr id="0" name=""/>
        <dsp:cNvSpPr/>
      </dsp:nvSpPr>
      <dsp:spPr>
        <a:xfrm>
          <a:off x="1724907" y="2518"/>
          <a:ext cx="1940521" cy="166242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Speak up, command the room</a:t>
          </a:r>
        </a:p>
      </dsp:txBody>
      <dsp:txXfrm>
        <a:off x="1806060" y="83671"/>
        <a:ext cx="1778215" cy="1500118"/>
      </dsp:txXfrm>
    </dsp:sp>
    <dsp:sp modelId="{E3C276E1-BBF7-2746-A6C7-9BB5DE3F4103}">
      <dsp:nvSpPr>
        <dsp:cNvPr id="0" name=""/>
        <dsp:cNvSpPr/>
      </dsp:nvSpPr>
      <dsp:spPr>
        <a:xfrm>
          <a:off x="1724907" y="1748065"/>
          <a:ext cx="1940521" cy="1662424"/>
        </a:xfrm>
        <a:prstGeom prst="roundRect">
          <a:avLst/>
        </a:prstGeom>
        <a:solidFill>
          <a:schemeClr val="accent2">
            <a:hueOff val="-419007"/>
            <a:satOff val="-4475"/>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Provide support for learner</a:t>
          </a:r>
        </a:p>
      </dsp:txBody>
      <dsp:txXfrm>
        <a:off x="1806060" y="1829218"/>
        <a:ext cx="1778215" cy="1500118"/>
      </dsp:txXfrm>
    </dsp:sp>
    <dsp:sp modelId="{E29AF5B6-9ED9-6940-9F54-3A0DB8494282}">
      <dsp:nvSpPr>
        <dsp:cNvPr id="0" name=""/>
        <dsp:cNvSpPr/>
      </dsp:nvSpPr>
      <dsp:spPr>
        <a:xfrm>
          <a:off x="1724907" y="3493611"/>
          <a:ext cx="1940521" cy="1662424"/>
        </a:xfrm>
        <a:prstGeom prst="roundRect">
          <a:avLst/>
        </a:prstGeom>
        <a:solidFill>
          <a:schemeClr val="accent2">
            <a:hueOff val="-838013"/>
            <a:satOff val="-8950"/>
            <a:lumOff val="-3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Confidence without arrogance</a:t>
          </a:r>
        </a:p>
      </dsp:txBody>
      <dsp:txXfrm>
        <a:off x="1806060" y="3574764"/>
        <a:ext cx="1778215" cy="15001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6E562-6EE6-4153-870A-A0E2F88650AB}">
      <dsp:nvSpPr>
        <dsp:cNvPr id="0" name=""/>
        <dsp:cNvSpPr/>
      </dsp:nvSpPr>
      <dsp:spPr>
        <a:xfrm>
          <a:off x="0" y="4370"/>
          <a:ext cx="5944427" cy="930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23C4D1-9122-4308-9B25-330924C8B648}">
      <dsp:nvSpPr>
        <dsp:cNvPr id="0" name=""/>
        <dsp:cNvSpPr/>
      </dsp:nvSpPr>
      <dsp:spPr>
        <a:xfrm>
          <a:off x="281593" y="213820"/>
          <a:ext cx="511988" cy="5119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E58231-4C49-4CED-9501-70F8349F6220}">
      <dsp:nvSpPr>
        <dsp:cNvPr id="0" name=""/>
        <dsp:cNvSpPr/>
      </dsp:nvSpPr>
      <dsp:spPr>
        <a:xfrm>
          <a:off x="1075176" y="4370"/>
          <a:ext cx="4869250" cy="93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519" tIns="98519" rIns="98519" bIns="98519" numCol="1" spcCol="1270" anchor="ctr" anchorCtr="0">
          <a:noAutofit/>
        </a:bodyPr>
        <a:lstStyle/>
        <a:p>
          <a:pPr marL="0" lvl="0" indent="0" algn="l" defTabSz="844550">
            <a:lnSpc>
              <a:spcPct val="90000"/>
            </a:lnSpc>
            <a:spcBef>
              <a:spcPct val="0"/>
            </a:spcBef>
            <a:spcAft>
              <a:spcPct val="35000"/>
            </a:spcAft>
            <a:buNone/>
          </a:pPr>
          <a:r>
            <a:rPr lang="en-US" sz="1900" kern="1200"/>
            <a:t>Be specific</a:t>
          </a:r>
        </a:p>
      </dsp:txBody>
      <dsp:txXfrm>
        <a:off x="1075176" y="4370"/>
        <a:ext cx="4869250" cy="930888"/>
      </dsp:txXfrm>
    </dsp:sp>
    <dsp:sp modelId="{045C395F-970D-44C5-B1F3-C6FAC562D06F}">
      <dsp:nvSpPr>
        <dsp:cNvPr id="0" name=""/>
        <dsp:cNvSpPr/>
      </dsp:nvSpPr>
      <dsp:spPr>
        <a:xfrm>
          <a:off x="0" y="1167981"/>
          <a:ext cx="5944427" cy="930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4C06AE-2B77-4E4D-B246-9AC1BD370146}">
      <dsp:nvSpPr>
        <dsp:cNvPr id="0" name=""/>
        <dsp:cNvSpPr/>
      </dsp:nvSpPr>
      <dsp:spPr>
        <a:xfrm>
          <a:off x="281593" y="1377431"/>
          <a:ext cx="511988" cy="51198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31EFC2E-14FB-4686-86DD-2239EE71BFEF}">
      <dsp:nvSpPr>
        <dsp:cNvPr id="0" name=""/>
        <dsp:cNvSpPr/>
      </dsp:nvSpPr>
      <dsp:spPr>
        <a:xfrm>
          <a:off x="1075176" y="1167981"/>
          <a:ext cx="4869250" cy="93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519" tIns="98519" rIns="98519" bIns="98519" numCol="1" spcCol="1270" anchor="ctr" anchorCtr="0">
          <a:noAutofit/>
        </a:bodyPr>
        <a:lstStyle/>
        <a:p>
          <a:pPr marL="0" lvl="0" indent="0" algn="l" defTabSz="844550">
            <a:lnSpc>
              <a:spcPct val="90000"/>
            </a:lnSpc>
            <a:spcBef>
              <a:spcPct val="0"/>
            </a:spcBef>
            <a:spcAft>
              <a:spcPct val="35000"/>
            </a:spcAft>
            <a:buNone/>
          </a:pPr>
          <a:r>
            <a:rPr lang="en-US" sz="1900" kern="1200"/>
            <a:t>Timely</a:t>
          </a:r>
        </a:p>
      </dsp:txBody>
      <dsp:txXfrm>
        <a:off x="1075176" y="1167981"/>
        <a:ext cx="4869250" cy="930888"/>
      </dsp:txXfrm>
    </dsp:sp>
    <dsp:sp modelId="{3FE643EC-64BC-4CBE-BBDC-FD2D04A132B0}">
      <dsp:nvSpPr>
        <dsp:cNvPr id="0" name=""/>
        <dsp:cNvSpPr/>
      </dsp:nvSpPr>
      <dsp:spPr>
        <a:xfrm>
          <a:off x="0" y="2331592"/>
          <a:ext cx="5944427" cy="930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DC43A8-0DCA-4F9B-B7DC-55CE63344E27}">
      <dsp:nvSpPr>
        <dsp:cNvPr id="0" name=""/>
        <dsp:cNvSpPr/>
      </dsp:nvSpPr>
      <dsp:spPr>
        <a:xfrm>
          <a:off x="281593" y="2541042"/>
          <a:ext cx="511988" cy="51198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6DA078-5916-43B5-859F-5CA5A661BD81}">
      <dsp:nvSpPr>
        <dsp:cNvPr id="0" name=""/>
        <dsp:cNvSpPr/>
      </dsp:nvSpPr>
      <dsp:spPr>
        <a:xfrm>
          <a:off x="1075176" y="2331592"/>
          <a:ext cx="4869250" cy="93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519" tIns="98519" rIns="98519" bIns="98519" numCol="1" spcCol="1270" anchor="ctr" anchorCtr="0">
          <a:noAutofit/>
        </a:bodyPr>
        <a:lstStyle/>
        <a:p>
          <a:pPr marL="0" lvl="0" indent="0" algn="l" defTabSz="844550">
            <a:lnSpc>
              <a:spcPct val="90000"/>
            </a:lnSpc>
            <a:spcBef>
              <a:spcPct val="0"/>
            </a:spcBef>
            <a:spcAft>
              <a:spcPct val="35000"/>
            </a:spcAft>
            <a:buNone/>
          </a:pPr>
          <a:r>
            <a:rPr lang="en-US" sz="1900" kern="1200"/>
            <a:t>Explain consequences (if constructive)</a:t>
          </a:r>
        </a:p>
      </dsp:txBody>
      <dsp:txXfrm>
        <a:off x="1075176" y="2331592"/>
        <a:ext cx="4869250" cy="930888"/>
      </dsp:txXfrm>
    </dsp:sp>
    <dsp:sp modelId="{2AFCED4B-3510-4505-91D7-5A83D3D7D1FC}">
      <dsp:nvSpPr>
        <dsp:cNvPr id="0" name=""/>
        <dsp:cNvSpPr/>
      </dsp:nvSpPr>
      <dsp:spPr>
        <a:xfrm>
          <a:off x="0" y="3495203"/>
          <a:ext cx="5944427" cy="930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922C22-D1FF-41CB-867D-5E14E6BC3DE5}">
      <dsp:nvSpPr>
        <dsp:cNvPr id="0" name=""/>
        <dsp:cNvSpPr/>
      </dsp:nvSpPr>
      <dsp:spPr>
        <a:xfrm>
          <a:off x="281593" y="3704652"/>
          <a:ext cx="511988" cy="51198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F846BBE-FC1C-4E1A-B3F0-24071E4AFCAE}">
      <dsp:nvSpPr>
        <dsp:cNvPr id="0" name=""/>
        <dsp:cNvSpPr/>
      </dsp:nvSpPr>
      <dsp:spPr>
        <a:xfrm>
          <a:off x="1075176" y="3495203"/>
          <a:ext cx="4869250" cy="93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519" tIns="98519" rIns="98519" bIns="98519" numCol="1" spcCol="1270" anchor="ctr" anchorCtr="0">
          <a:noAutofit/>
        </a:bodyPr>
        <a:lstStyle/>
        <a:p>
          <a:pPr marL="0" lvl="0" indent="0" algn="l" defTabSz="844550">
            <a:lnSpc>
              <a:spcPct val="90000"/>
            </a:lnSpc>
            <a:spcBef>
              <a:spcPct val="0"/>
            </a:spcBef>
            <a:spcAft>
              <a:spcPct val="35000"/>
            </a:spcAft>
            <a:buNone/>
          </a:pPr>
          <a:r>
            <a:rPr lang="en-US" sz="1900" kern="1200"/>
            <a:t>Next steps</a:t>
          </a:r>
        </a:p>
      </dsp:txBody>
      <dsp:txXfrm>
        <a:off x="1075176" y="3495203"/>
        <a:ext cx="4869250" cy="930888"/>
      </dsp:txXfrm>
    </dsp:sp>
    <dsp:sp modelId="{A07C78E9-F6C9-4745-8493-84E57272BECA}">
      <dsp:nvSpPr>
        <dsp:cNvPr id="0" name=""/>
        <dsp:cNvSpPr/>
      </dsp:nvSpPr>
      <dsp:spPr>
        <a:xfrm>
          <a:off x="0" y="4658813"/>
          <a:ext cx="5944427" cy="9308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F567D1-08EA-4326-9C1D-30F49B0F4E93}">
      <dsp:nvSpPr>
        <dsp:cNvPr id="0" name=""/>
        <dsp:cNvSpPr/>
      </dsp:nvSpPr>
      <dsp:spPr>
        <a:xfrm>
          <a:off x="281593" y="4868263"/>
          <a:ext cx="511988" cy="51198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2721C01-A24F-4FC2-900C-57B6C9B2B1E9}">
      <dsp:nvSpPr>
        <dsp:cNvPr id="0" name=""/>
        <dsp:cNvSpPr/>
      </dsp:nvSpPr>
      <dsp:spPr>
        <a:xfrm>
          <a:off x="1075176" y="4658813"/>
          <a:ext cx="4869250" cy="93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519" tIns="98519" rIns="98519" bIns="98519" numCol="1" spcCol="1270" anchor="ctr" anchorCtr="0">
          <a:noAutofit/>
        </a:bodyPr>
        <a:lstStyle/>
        <a:p>
          <a:pPr marL="0" lvl="0" indent="0" algn="l" defTabSz="844550">
            <a:lnSpc>
              <a:spcPct val="90000"/>
            </a:lnSpc>
            <a:spcBef>
              <a:spcPct val="0"/>
            </a:spcBef>
            <a:spcAft>
              <a:spcPct val="35000"/>
            </a:spcAft>
            <a:buNone/>
          </a:pPr>
          <a:r>
            <a:rPr lang="en-US" sz="1900" kern="1200"/>
            <a:t>Avoid punishment/criticism</a:t>
          </a:r>
        </a:p>
      </dsp:txBody>
      <dsp:txXfrm>
        <a:off x="1075176" y="4658813"/>
        <a:ext cx="4869250" cy="9308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B3D53-EAEC-714E-9B24-DACA589BDADC}" type="datetimeFigureOut">
              <a:rPr lang="en-US" smtClean="0"/>
              <a:t>9/22/21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7CA854-EEAE-8A46-A401-9DAA78F11D69}" type="slidenum">
              <a:rPr lang="en-US" smtClean="0"/>
              <a:t>‹#›</a:t>
            </a:fld>
            <a:endParaRPr lang="en-US"/>
          </a:p>
        </p:txBody>
      </p:sp>
    </p:spTree>
    <p:extLst>
      <p:ext uri="{BB962C8B-B14F-4D97-AF65-F5344CB8AC3E}">
        <p14:creationId xmlns:p14="http://schemas.microsoft.com/office/powerpoint/2010/main" val="4224969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Minimize communication barriers (language, understanding, </a:t>
            </a:r>
            <a:r>
              <a:rPr lang="en-US" sz="1200" kern="1200" dirty="0" err="1">
                <a:solidFill>
                  <a:schemeClr val="tx1"/>
                </a:solidFill>
                <a:effectLst/>
                <a:latin typeface="+mn-lt"/>
                <a:ea typeface="+mn-ea"/>
                <a:cs typeface="+mn-cs"/>
              </a:rPr>
              <a:t>etc</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Explain in simple, non-medical language to avoid confusion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Provide updates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New learners should observe difficult conversations performed by more experienced individuals prior to attempting on their own (teachers should also be available as back up in the event a new learner begins to struggle)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67CA854-EEAE-8A46-A401-9DAA78F11D69}" type="slidenum">
              <a:rPr lang="en-US" smtClean="0"/>
              <a:t>4</a:t>
            </a:fld>
            <a:endParaRPr lang="en-US"/>
          </a:p>
        </p:txBody>
      </p:sp>
    </p:spTree>
    <p:extLst>
      <p:ext uri="{BB962C8B-B14F-4D97-AF65-F5344CB8AC3E}">
        <p14:creationId xmlns:p14="http://schemas.microsoft.com/office/powerpoint/2010/main" val="2340885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Contact</a:t>
            </a:r>
          </a:p>
          <a:p>
            <a:pPr marL="628650" lvl="1" indent="-171450">
              <a:buFont typeface="Arial" panose="020B0604020202020204" pitchFamily="34" charset="0"/>
              <a:buChar char="•"/>
            </a:pPr>
            <a:r>
              <a:rPr lang="en-US" dirty="0"/>
              <a:t>State name, rank and service</a:t>
            </a:r>
          </a:p>
          <a:p>
            <a:pPr marL="628650" lvl="1" indent="-171450">
              <a:buFont typeface="Arial" panose="020B0604020202020204" pitchFamily="34" charset="0"/>
              <a:buChar char="•"/>
            </a:pPr>
            <a:r>
              <a:rPr lang="en-US" dirty="0"/>
              <a:t>Identify consulting physician</a:t>
            </a:r>
          </a:p>
          <a:p>
            <a:pPr marL="171450" lvl="0" indent="-171450">
              <a:buFont typeface="Arial" panose="020B0604020202020204" pitchFamily="34" charset="0"/>
              <a:buChar char="•"/>
            </a:pPr>
            <a:r>
              <a:rPr lang="en-US" dirty="0"/>
              <a:t>Communicate</a:t>
            </a:r>
          </a:p>
          <a:p>
            <a:pPr marL="628650" lvl="1" indent="-171450">
              <a:buFont typeface="Arial" panose="020B0604020202020204" pitchFamily="34" charset="0"/>
              <a:buChar char="•"/>
            </a:pPr>
            <a:r>
              <a:rPr lang="en-US" dirty="0"/>
              <a:t>Present concise story</a:t>
            </a:r>
          </a:p>
          <a:p>
            <a:pPr marL="171450" lvl="0" indent="-171450">
              <a:buFont typeface="Arial" panose="020B0604020202020204" pitchFamily="34" charset="0"/>
              <a:buChar char="•"/>
            </a:pPr>
            <a:r>
              <a:rPr lang="en-US" dirty="0"/>
              <a:t>Core question</a:t>
            </a:r>
          </a:p>
          <a:p>
            <a:pPr marL="628650" lvl="1" indent="-171450">
              <a:buFont typeface="Arial" panose="020B0604020202020204" pitchFamily="34" charset="0"/>
              <a:buChar char="•"/>
            </a:pPr>
            <a:r>
              <a:rPr lang="en-US" dirty="0"/>
              <a:t>State need for consultation and time frame</a:t>
            </a:r>
          </a:p>
          <a:p>
            <a:pPr marL="171450" lvl="0" indent="-171450">
              <a:buFont typeface="Arial" panose="020B0604020202020204" pitchFamily="34" charset="0"/>
              <a:buChar char="•"/>
            </a:pPr>
            <a:r>
              <a:rPr lang="en-US" dirty="0"/>
              <a:t>Collaboration</a:t>
            </a:r>
          </a:p>
          <a:p>
            <a:pPr marL="628650" lvl="1" indent="-171450">
              <a:buFont typeface="Arial" panose="020B0604020202020204" pitchFamily="34" charset="0"/>
              <a:buChar char="•"/>
            </a:pPr>
            <a:r>
              <a:rPr lang="en-US" dirty="0"/>
              <a:t>Be open to incorporating consultants recs</a:t>
            </a:r>
          </a:p>
          <a:p>
            <a:pPr marL="171450" lvl="0" indent="-171450">
              <a:buFont typeface="Arial" panose="020B0604020202020204" pitchFamily="34" charset="0"/>
              <a:buChar char="•"/>
            </a:pPr>
            <a:r>
              <a:rPr lang="en-US" dirty="0"/>
              <a:t>Closing the loop</a:t>
            </a:r>
          </a:p>
          <a:p>
            <a:pPr marL="628650" lvl="1" indent="-171450">
              <a:buFont typeface="Arial" panose="020B0604020202020204" pitchFamily="34" charset="0"/>
              <a:buChar char="•"/>
            </a:pPr>
            <a:r>
              <a:rPr lang="en-US" dirty="0"/>
              <a:t>Review and repeat plan</a:t>
            </a:r>
          </a:p>
        </p:txBody>
      </p:sp>
      <p:sp>
        <p:nvSpPr>
          <p:cNvPr id="4" name="Slide Number Placeholder 3"/>
          <p:cNvSpPr>
            <a:spLocks noGrp="1"/>
          </p:cNvSpPr>
          <p:nvPr>
            <p:ph type="sldNum" sz="quarter" idx="5"/>
          </p:nvPr>
        </p:nvSpPr>
        <p:spPr/>
        <p:txBody>
          <a:bodyPr/>
          <a:lstStyle/>
          <a:p>
            <a:fld id="{367CA854-EEAE-8A46-A401-9DAA78F11D69}" type="slidenum">
              <a:rPr lang="en-US" smtClean="0"/>
              <a:t>6</a:t>
            </a:fld>
            <a:endParaRPr lang="en-US"/>
          </a:p>
        </p:txBody>
      </p:sp>
    </p:spTree>
    <p:extLst>
      <p:ext uri="{BB962C8B-B14F-4D97-AF65-F5344CB8AC3E}">
        <p14:creationId xmlns:p14="http://schemas.microsoft.com/office/powerpoint/2010/main" val="72376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Can be one of the most difficult communication types</a:t>
            </a:r>
          </a:p>
          <a:p>
            <a:pPr marL="171450" indent="-171450">
              <a:buFontTx/>
              <a:buChar char="-"/>
            </a:pPr>
            <a:r>
              <a:rPr lang="en-US" dirty="0"/>
              <a:t>Learners need to be able to speak up and command the room with confidence but not arrogance</a:t>
            </a:r>
          </a:p>
          <a:p>
            <a:pPr marL="171450" indent="-171450">
              <a:buFontTx/>
              <a:buChar char="-"/>
            </a:pPr>
            <a:r>
              <a:rPr lang="en-US" dirty="0"/>
              <a:t>Should always seek out input from other team members (opportunity to avoid missing things, someone may think of something you haven’t, </a:t>
            </a:r>
            <a:r>
              <a:rPr lang="en-US" dirty="0" err="1"/>
              <a:t>etc</a:t>
            </a:r>
            <a:r>
              <a:rPr lang="en-US" dirty="0"/>
              <a:t>)</a:t>
            </a:r>
          </a:p>
        </p:txBody>
      </p:sp>
      <p:sp>
        <p:nvSpPr>
          <p:cNvPr id="4" name="Slide Number Placeholder 3"/>
          <p:cNvSpPr>
            <a:spLocks noGrp="1"/>
          </p:cNvSpPr>
          <p:nvPr>
            <p:ph type="sldNum" sz="quarter" idx="5"/>
          </p:nvPr>
        </p:nvSpPr>
        <p:spPr/>
        <p:txBody>
          <a:bodyPr/>
          <a:lstStyle/>
          <a:p>
            <a:fld id="{367CA854-EEAE-8A46-A401-9DAA78F11D69}" type="slidenum">
              <a:rPr lang="en-US" smtClean="0"/>
              <a:t>8</a:t>
            </a:fld>
            <a:endParaRPr lang="en-US"/>
          </a:p>
        </p:txBody>
      </p:sp>
    </p:spTree>
    <p:extLst>
      <p:ext uri="{BB962C8B-B14F-4D97-AF65-F5344CB8AC3E}">
        <p14:creationId xmlns:p14="http://schemas.microsoft.com/office/powerpoint/2010/main" val="2523094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u="sng" kern="1200" dirty="0">
                <a:solidFill>
                  <a:schemeClr val="tx1"/>
                </a:solidFill>
                <a:effectLst/>
                <a:latin typeface="+mn-lt"/>
                <a:ea typeface="+mn-ea"/>
                <a:cs typeface="+mn-cs"/>
              </a:rPr>
              <a:t>Be specific</a:t>
            </a:r>
            <a:r>
              <a:rPr lang="en-US" sz="1200" kern="1200" dirty="0">
                <a:solidFill>
                  <a:schemeClr val="tx1"/>
                </a:solidFill>
                <a:effectLst/>
                <a:latin typeface="+mn-lt"/>
                <a:ea typeface="+mn-ea"/>
                <a:cs typeface="+mn-cs"/>
              </a:rPr>
              <a:t>: vague feedback does not give learning opportunity for improvement. Be as specific as possible so they can practice specific weakness</a:t>
            </a:r>
          </a:p>
          <a:p>
            <a:pPr marL="171450" lvl="0" indent="-171450">
              <a:buFont typeface="Arial" panose="020B0604020202020204" pitchFamily="34" charset="0"/>
              <a:buChar char="•"/>
            </a:pPr>
            <a:r>
              <a:rPr lang="en-US" sz="1200" u="sng" kern="1200" dirty="0">
                <a:solidFill>
                  <a:schemeClr val="tx1"/>
                </a:solidFill>
                <a:effectLst/>
                <a:latin typeface="+mn-lt"/>
                <a:ea typeface="+mn-ea"/>
                <a:cs typeface="+mn-cs"/>
              </a:rPr>
              <a:t>Timely</a:t>
            </a:r>
            <a:r>
              <a:rPr lang="en-US" sz="1200" kern="1200" dirty="0">
                <a:solidFill>
                  <a:schemeClr val="tx1"/>
                </a:solidFill>
                <a:effectLst/>
                <a:latin typeface="+mn-lt"/>
                <a:ea typeface="+mn-ea"/>
                <a:cs typeface="+mn-cs"/>
              </a:rPr>
              <a:t>: give feedback in real time or shortly after. Delays in feedback make it difficult for learner to reflect on mistakes</a:t>
            </a:r>
          </a:p>
          <a:p>
            <a:pPr marL="171450" lvl="0" indent="-171450">
              <a:buFont typeface="Arial" panose="020B0604020202020204" pitchFamily="34" charset="0"/>
              <a:buChar char="•"/>
            </a:pPr>
            <a:r>
              <a:rPr lang="en-US" sz="1200" u="sng" kern="1200" dirty="0">
                <a:solidFill>
                  <a:schemeClr val="tx1"/>
                </a:solidFill>
                <a:effectLst/>
                <a:latin typeface="+mn-lt"/>
                <a:ea typeface="+mn-ea"/>
                <a:cs typeface="+mn-cs"/>
              </a:rPr>
              <a:t>Explain consequences</a:t>
            </a:r>
            <a:r>
              <a:rPr lang="en-US" sz="1200" kern="1200" dirty="0">
                <a:solidFill>
                  <a:schemeClr val="tx1"/>
                </a:solidFill>
                <a:effectLst/>
                <a:latin typeface="+mn-lt"/>
                <a:ea typeface="+mn-ea"/>
                <a:cs typeface="+mn-cs"/>
              </a:rPr>
              <a:t>: important to explain consequences of mistakes in order for learner to understand the importance of good communication. Should be explained in a non-critical, constructive manner</a:t>
            </a:r>
          </a:p>
          <a:p>
            <a:pPr marL="171450" lvl="0" indent="-171450">
              <a:buFont typeface="Arial" panose="020B0604020202020204" pitchFamily="34" charset="0"/>
              <a:buChar char="•"/>
            </a:pPr>
            <a:r>
              <a:rPr lang="en-US" sz="1200" u="sng" kern="1200" dirty="0">
                <a:solidFill>
                  <a:schemeClr val="tx1"/>
                </a:solidFill>
                <a:effectLst/>
                <a:latin typeface="+mn-lt"/>
                <a:ea typeface="+mn-ea"/>
                <a:cs typeface="+mn-cs"/>
              </a:rPr>
              <a:t>Avoid punishment/criticism</a:t>
            </a:r>
            <a:r>
              <a:rPr lang="en-US" sz="1200" kern="1200" dirty="0">
                <a:solidFill>
                  <a:schemeClr val="tx1"/>
                </a:solidFill>
                <a:effectLst/>
                <a:latin typeface="+mn-lt"/>
                <a:ea typeface="+mn-ea"/>
                <a:cs typeface="+mn-cs"/>
              </a:rPr>
              <a:t>: feedback should be constructive and straightforward but should be insulting or demeaning. Punishment and criticism does not facilitate learning and may cause setbacks in learning. Learner may become fearful of interactions.</a:t>
            </a:r>
          </a:p>
          <a:p>
            <a:endParaRPr lang="en-US" dirty="0"/>
          </a:p>
        </p:txBody>
      </p:sp>
      <p:sp>
        <p:nvSpPr>
          <p:cNvPr id="4" name="Slide Number Placeholder 3"/>
          <p:cNvSpPr>
            <a:spLocks noGrp="1"/>
          </p:cNvSpPr>
          <p:nvPr>
            <p:ph type="sldNum" sz="quarter" idx="5"/>
          </p:nvPr>
        </p:nvSpPr>
        <p:spPr/>
        <p:txBody>
          <a:bodyPr/>
          <a:lstStyle/>
          <a:p>
            <a:fld id="{367CA854-EEAE-8A46-A401-9DAA78F11D69}" type="slidenum">
              <a:rPr lang="en-US" smtClean="0"/>
              <a:t>9</a:t>
            </a:fld>
            <a:endParaRPr lang="en-US"/>
          </a:p>
        </p:txBody>
      </p:sp>
    </p:spTree>
    <p:extLst>
      <p:ext uri="{BB962C8B-B14F-4D97-AF65-F5344CB8AC3E}">
        <p14:creationId xmlns:p14="http://schemas.microsoft.com/office/powerpoint/2010/main" val="3957388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Delivering difficulty news to patient/family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Reporting death to family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Consults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Running codes/traumas (practice team leadership)</a:t>
            </a:r>
          </a:p>
          <a:p>
            <a:endParaRPr lang="en-US" dirty="0"/>
          </a:p>
        </p:txBody>
      </p:sp>
      <p:sp>
        <p:nvSpPr>
          <p:cNvPr id="4" name="Slide Number Placeholder 3"/>
          <p:cNvSpPr>
            <a:spLocks noGrp="1"/>
          </p:cNvSpPr>
          <p:nvPr>
            <p:ph type="sldNum" sz="quarter" idx="5"/>
          </p:nvPr>
        </p:nvSpPr>
        <p:spPr/>
        <p:txBody>
          <a:bodyPr/>
          <a:lstStyle/>
          <a:p>
            <a:fld id="{367CA854-EEAE-8A46-A401-9DAA78F11D69}" type="slidenum">
              <a:rPr lang="en-US" smtClean="0"/>
              <a:t>10</a:t>
            </a:fld>
            <a:endParaRPr lang="en-US"/>
          </a:p>
        </p:txBody>
      </p:sp>
    </p:spTree>
    <p:extLst>
      <p:ext uri="{BB962C8B-B14F-4D97-AF65-F5344CB8AC3E}">
        <p14:creationId xmlns:p14="http://schemas.microsoft.com/office/powerpoint/2010/main" val="3036016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Learners should always feel supported</a:t>
            </a:r>
          </a:p>
          <a:p>
            <a:pPr marL="171450" indent="-171450">
              <a:buFontTx/>
              <a:buChar char="-"/>
            </a:pPr>
            <a:r>
              <a:rPr lang="en-US" dirty="0"/>
              <a:t>Learners </a:t>
            </a:r>
            <a:r>
              <a:rPr lang="en-US"/>
              <a:t>will require </a:t>
            </a:r>
            <a:r>
              <a:rPr lang="en-US" dirty="0"/>
              <a:t>less assistance as they progress but never leave them without back up until they’ve shown full competence, and even then be available to </a:t>
            </a:r>
            <a:r>
              <a:rPr lang="en-US"/>
              <a:t>answer questions</a:t>
            </a:r>
            <a:endParaRPr lang="en-US" dirty="0"/>
          </a:p>
        </p:txBody>
      </p:sp>
      <p:sp>
        <p:nvSpPr>
          <p:cNvPr id="4" name="Slide Number Placeholder 3"/>
          <p:cNvSpPr>
            <a:spLocks noGrp="1"/>
          </p:cNvSpPr>
          <p:nvPr>
            <p:ph type="sldNum" sz="quarter" idx="5"/>
          </p:nvPr>
        </p:nvSpPr>
        <p:spPr/>
        <p:txBody>
          <a:bodyPr/>
          <a:lstStyle/>
          <a:p>
            <a:fld id="{367CA854-EEAE-8A46-A401-9DAA78F11D69}" type="slidenum">
              <a:rPr lang="en-US" smtClean="0"/>
              <a:t>11</a:t>
            </a:fld>
            <a:endParaRPr lang="en-US"/>
          </a:p>
        </p:txBody>
      </p:sp>
    </p:spTree>
    <p:extLst>
      <p:ext uri="{BB962C8B-B14F-4D97-AF65-F5344CB8AC3E}">
        <p14:creationId xmlns:p14="http://schemas.microsoft.com/office/powerpoint/2010/main" val="3694707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19972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44509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389176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033706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711792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36499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594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62064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988793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21771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9/22/21</a:t>
            </a:fld>
            <a:endParaRPr lang="en-US"/>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104446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9/22/21</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3976542911"/>
      </p:ext>
    </p:extLst>
  </p:cSld>
  <p:clrMap bg1="dk1" tx1="lt1" bg2="dk2" tx2="lt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4"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msimcases.com/category/cases/communic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aem.org/docs/default-source/saem-documents/education/module-04-patient-communication-skills.pdf"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jpeg"/><Relationship Id="rId7" Type="http://schemas.openxmlformats.org/officeDocument/2006/relationships/diagramColors" Target="../diagrams/colors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jpeg"/><Relationship Id="rId7" Type="http://schemas.openxmlformats.org/officeDocument/2006/relationships/diagramColors" Target="../diagrams/colors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Background Fill">
            <a:extLst>
              <a:ext uri="{FF2B5EF4-FFF2-40B4-BE49-F238E27FC236}">
                <a16:creationId xmlns:a16="http://schemas.microsoft.com/office/drawing/2014/main" id="{B6D694DB-A3FC-4F14-A225-17BEBA44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9525" cap="flat">
            <a:noFill/>
            <a:prstDash val="solid"/>
            <a:miter/>
          </a:ln>
        </p:spPr>
        <p:txBody>
          <a:bodyPr rtlCol="0" anchor="ctr"/>
          <a:lstStyle/>
          <a:p>
            <a:endParaRPr lang="en-US">
              <a:solidFill>
                <a:schemeClr val="tx1"/>
              </a:solidFill>
            </a:endParaRPr>
          </a:p>
        </p:txBody>
      </p:sp>
      <p:pic>
        <p:nvPicPr>
          <p:cNvPr id="4" name="Picture 3">
            <a:extLst>
              <a:ext uri="{FF2B5EF4-FFF2-40B4-BE49-F238E27FC236}">
                <a16:creationId xmlns:a16="http://schemas.microsoft.com/office/drawing/2014/main" id="{264089FC-7EF3-4DA9-9FF0-2F4A456CCBAC}"/>
              </a:ext>
            </a:extLst>
          </p:cNvPr>
          <p:cNvPicPr>
            <a:picLocks noChangeAspect="1"/>
          </p:cNvPicPr>
          <p:nvPr/>
        </p:nvPicPr>
        <p:blipFill rotWithShape="1">
          <a:blip r:embed="rId2">
            <a:alphaModFix amt="60000"/>
          </a:blip>
          <a:srcRect t="8109" r="-1" b="7599"/>
          <a:stretch/>
        </p:blipFill>
        <p:spPr>
          <a:xfrm>
            <a:off x="20" y="10"/>
            <a:ext cx="12188921" cy="6857990"/>
          </a:xfrm>
          <a:prstGeom prst="rect">
            <a:avLst/>
          </a:prstGeom>
        </p:spPr>
      </p:pic>
      <p:sp>
        <p:nvSpPr>
          <p:cNvPr id="2" name="Title 1">
            <a:extLst>
              <a:ext uri="{FF2B5EF4-FFF2-40B4-BE49-F238E27FC236}">
                <a16:creationId xmlns:a16="http://schemas.microsoft.com/office/drawing/2014/main" id="{A1889F03-6E68-C641-BD2C-956ED87AFF31}"/>
              </a:ext>
            </a:extLst>
          </p:cNvPr>
          <p:cNvSpPr>
            <a:spLocks noGrp="1"/>
          </p:cNvSpPr>
          <p:nvPr>
            <p:ph type="ctrTitle"/>
          </p:nvPr>
        </p:nvSpPr>
        <p:spPr>
          <a:xfrm>
            <a:off x="394233" y="686020"/>
            <a:ext cx="8630138" cy="2742980"/>
          </a:xfrm>
        </p:spPr>
        <p:txBody>
          <a:bodyPr>
            <a:normAutofit/>
          </a:bodyPr>
          <a:lstStyle/>
          <a:p>
            <a:r>
              <a:rPr lang="en-US">
                <a:solidFill>
                  <a:srgbClr val="FFFFFF"/>
                </a:solidFill>
              </a:rPr>
              <a:t>Teaching Communication</a:t>
            </a:r>
          </a:p>
        </p:txBody>
      </p:sp>
      <p:sp>
        <p:nvSpPr>
          <p:cNvPr id="3" name="Subtitle 2">
            <a:extLst>
              <a:ext uri="{FF2B5EF4-FFF2-40B4-BE49-F238E27FC236}">
                <a16:creationId xmlns:a16="http://schemas.microsoft.com/office/drawing/2014/main" id="{67BE1945-B5D3-2849-8547-23A75CE9517D}"/>
              </a:ext>
            </a:extLst>
          </p:cNvPr>
          <p:cNvSpPr>
            <a:spLocks noGrp="1"/>
          </p:cNvSpPr>
          <p:nvPr>
            <p:ph type="subTitle" idx="1"/>
          </p:nvPr>
        </p:nvSpPr>
        <p:spPr>
          <a:xfrm>
            <a:off x="394233" y="3602038"/>
            <a:ext cx="8630138" cy="2569942"/>
          </a:xfrm>
        </p:spPr>
        <p:txBody>
          <a:bodyPr>
            <a:normAutofit/>
          </a:bodyPr>
          <a:lstStyle/>
          <a:p>
            <a:r>
              <a:rPr lang="en-US">
                <a:solidFill>
                  <a:srgbClr val="FFFFFF"/>
                </a:solidFill>
              </a:rPr>
              <a:t>CORD Curriculum Toolkit</a:t>
            </a:r>
          </a:p>
          <a:p>
            <a:r>
              <a:rPr lang="en-US">
                <a:solidFill>
                  <a:srgbClr val="FFFFFF"/>
                </a:solidFill>
              </a:rPr>
              <a:t>Dr. Emily Gohde, MD</a:t>
            </a:r>
          </a:p>
        </p:txBody>
      </p:sp>
      <p:grpSp>
        <p:nvGrpSpPr>
          <p:cNvPr id="11" name="Group 10">
            <a:extLst>
              <a:ext uri="{FF2B5EF4-FFF2-40B4-BE49-F238E27FC236}">
                <a16:creationId xmlns:a16="http://schemas.microsoft.com/office/drawing/2014/main" id="{D4433877-8295-4A0D-94F7-BFD8A63360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0855" y="0"/>
            <a:ext cx="1891145" cy="5600700"/>
            <a:chOff x="10300855" y="0"/>
            <a:chExt cx="1891145" cy="5600700"/>
          </a:xfrm>
        </p:grpSpPr>
        <p:sp>
          <p:nvSpPr>
            <p:cNvPr id="12" name="Oval 11">
              <a:extLst>
                <a:ext uri="{FF2B5EF4-FFF2-40B4-BE49-F238E27FC236}">
                  <a16:creationId xmlns:a16="http://schemas.microsoft.com/office/drawing/2014/main" id="{51FD208E-0612-408E-9D15-241B453251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Graphic 9">
              <a:extLst>
                <a:ext uri="{FF2B5EF4-FFF2-40B4-BE49-F238E27FC236}">
                  <a16:creationId xmlns:a16="http://schemas.microsoft.com/office/drawing/2014/main" id="{0005FEAC-EF53-4E59-AFAA-B72D0F702B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4" name="Freeform: Shape 13">
              <a:extLst>
                <a:ext uri="{FF2B5EF4-FFF2-40B4-BE49-F238E27FC236}">
                  <a16:creationId xmlns:a16="http://schemas.microsoft.com/office/drawing/2014/main" id="{20D9F4E7-B583-4E44-AE18-421B268FBA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5" name="Freeform: Shape 14">
              <a:extLst>
                <a:ext uri="{FF2B5EF4-FFF2-40B4-BE49-F238E27FC236}">
                  <a16:creationId xmlns:a16="http://schemas.microsoft.com/office/drawing/2014/main" id="{3C41D6DC-5CB2-4929-AAA8-328E7AA84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6" name="Graphic 9">
              <a:extLst>
                <a:ext uri="{FF2B5EF4-FFF2-40B4-BE49-F238E27FC236}">
                  <a16:creationId xmlns:a16="http://schemas.microsoft.com/office/drawing/2014/main" id="{810D7DDE-644B-4D22-86B4-C3FEDF985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7" name="Graphic 9">
              <a:extLst>
                <a:ext uri="{FF2B5EF4-FFF2-40B4-BE49-F238E27FC236}">
                  <a16:creationId xmlns:a16="http://schemas.microsoft.com/office/drawing/2014/main" id="{5777DB78-76A6-4C7E-884B-AE5A8540D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Tree>
    <p:extLst>
      <p:ext uri="{BB962C8B-B14F-4D97-AF65-F5344CB8AC3E}">
        <p14:creationId xmlns:p14="http://schemas.microsoft.com/office/powerpoint/2010/main" val="2979911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7F7871D-8207-0547-9333-4EF4E0B1A5C0}"/>
              </a:ext>
            </a:extLst>
          </p:cNvPr>
          <p:cNvSpPr>
            <a:spLocks noGrp="1"/>
          </p:cNvSpPr>
          <p:nvPr>
            <p:ph type="title"/>
          </p:nvPr>
        </p:nvSpPr>
        <p:spPr>
          <a:xfrm>
            <a:off x="457200" y="668049"/>
            <a:ext cx="7685037" cy="1325563"/>
          </a:xfrm>
        </p:spPr>
        <p:txBody>
          <a:bodyPr>
            <a:normAutofit/>
          </a:bodyPr>
          <a:lstStyle/>
          <a:p>
            <a:r>
              <a:rPr lang="en-US" dirty="0"/>
              <a:t>Utilization of Sim Scenarios</a:t>
            </a:r>
          </a:p>
        </p:txBody>
      </p:sp>
      <p:sp>
        <p:nvSpPr>
          <p:cNvPr id="3" name="Content Placeholder 2">
            <a:extLst>
              <a:ext uri="{FF2B5EF4-FFF2-40B4-BE49-F238E27FC236}">
                <a16:creationId xmlns:a16="http://schemas.microsoft.com/office/drawing/2014/main" id="{78F68E5A-51F3-9447-9C7E-0797DB6D5655}"/>
              </a:ext>
            </a:extLst>
          </p:cNvPr>
          <p:cNvSpPr>
            <a:spLocks noGrp="1"/>
          </p:cNvSpPr>
          <p:nvPr>
            <p:ph idx="1"/>
          </p:nvPr>
        </p:nvSpPr>
        <p:spPr>
          <a:xfrm>
            <a:off x="457200" y="2096713"/>
            <a:ext cx="7685037" cy="4080250"/>
          </a:xfrm>
        </p:spPr>
        <p:txBody>
          <a:bodyPr>
            <a:normAutofit/>
          </a:bodyPr>
          <a:lstStyle/>
          <a:p>
            <a:r>
              <a:rPr lang="en-US" dirty="0"/>
              <a:t>Practice difficult scenarios</a:t>
            </a:r>
          </a:p>
          <a:p>
            <a:r>
              <a:rPr lang="en-US" dirty="0"/>
              <a:t>Variety of scenarios</a:t>
            </a:r>
          </a:p>
          <a:p>
            <a:r>
              <a:rPr lang="en-US" dirty="0"/>
              <a:t>Feedback</a:t>
            </a:r>
          </a:p>
          <a:p>
            <a:pPr lvl="1"/>
            <a:r>
              <a:rPr lang="en-US" dirty="0"/>
              <a:t>In the moment</a:t>
            </a:r>
          </a:p>
          <a:p>
            <a:pPr lvl="1"/>
            <a:r>
              <a:rPr lang="en-US" dirty="0"/>
              <a:t>Post-scenario debrief</a:t>
            </a:r>
          </a:p>
        </p:txBody>
      </p:sp>
    </p:spTree>
    <p:extLst>
      <p:ext uri="{BB962C8B-B14F-4D97-AF65-F5344CB8AC3E}">
        <p14:creationId xmlns:p14="http://schemas.microsoft.com/office/powerpoint/2010/main" val="2116503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2292CCA-3F69-024D-ABA5-6FA7E4F470A7}"/>
              </a:ext>
            </a:extLst>
          </p:cNvPr>
          <p:cNvSpPr>
            <a:spLocks noGrp="1"/>
          </p:cNvSpPr>
          <p:nvPr>
            <p:ph type="title"/>
          </p:nvPr>
        </p:nvSpPr>
        <p:spPr>
          <a:xfrm>
            <a:off x="457200" y="668049"/>
            <a:ext cx="7685037" cy="1325563"/>
          </a:xfrm>
        </p:spPr>
        <p:txBody>
          <a:bodyPr>
            <a:normAutofit/>
          </a:bodyPr>
          <a:lstStyle/>
          <a:p>
            <a:r>
              <a:rPr lang="en-US" dirty="0"/>
              <a:t>Provide support</a:t>
            </a:r>
          </a:p>
        </p:txBody>
      </p:sp>
      <p:sp>
        <p:nvSpPr>
          <p:cNvPr id="3" name="Content Placeholder 2">
            <a:extLst>
              <a:ext uri="{FF2B5EF4-FFF2-40B4-BE49-F238E27FC236}">
                <a16:creationId xmlns:a16="http://schemas.microsoft.com/office/drawing/2014/main" id="{8E84D8B4-7B1B-BD42-8E2E-8B184BA515E2}"/>
              </a:ext>
            </a:extLst>
          </p:cNvPr>
          <p:cNvSpPr>
            <a:spLocks noGrp="1"/>
          </p:cNvSpPr>
          <p:nvPr>
            <p:ph idx="1"/>
          </p:nvPr>
        </p:nvSpPr>
        <p:spPr>
          <a:xfrm>
            <a:off x="457200" y="2096713"/>
            <a:ext cx="7685037" cy="4080250"/>
          </a:xfrm>
        </p:spPr>
        <p:txBody>
          <a:bodyPr>
            <a:normAutofit/>
          </a:bodyPr>
          <a:lstStyle/>
          <a:p>
            <a:r>
              <a:rPr lang="en-US" dirty="0"/>
              <a:t>In early stages offer “back up”</a:t>
            </a:r>
          </a:p>
          <a:p>
            <a:r>
              <a:rPr lang="en-US" dirty="0"/>
              <a:t>Decrease assistance as learner progresses</a:t>
            </a:r>
          </a:p>
          <a:p>
            <a:r>
              <a:rPr lang="en-US" dirty="0"/>
              <a:t>Availability for questions/concerns</a:t>
            </a:r>
          </a:p>
        </p:txBody>
      </p:sp>
    </p:spTree>
    <p:extLst>
      <p:ext uri="{BB962C8B-B14F-4D97-AF65-F5344CB8AC3E}">
        <p14:creationId xmlns:p14="http://schemas.microsoft.com/office/powerpoint/2010/main" val="591137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F0C30-5FA1-CD4A-AB25-7940D4F495A3}"/>
              </a:ext>
            </a:extLst>
          </p:cNvPr>
          <p:cNvSpPr>
            <a:spLocks noGrp="1"/>
          </p:cNvSpPr>
          <p:nvPr>
            <p:ph type="title"/>
          </p:nvPr>
        </p:nvSpPr>
        <p:spPr/>
        <p:txBody>
          <a:bodyPr/>
          <a:lstStyle/>
          <a:p>
            <a:r>
              <a:rPr lang="en-US" dirty="0"/>
              <a:t>Learner Resources</a:t>
            </a:r>
          </a:p>
        </p:txBody>
      </p:sp>
      <p:sp>
        <p:nvSpPr>
          <p:cNvPr id="3" name="Content Placeholder 2">
            <a:extLst>
              <a:ext uri="{FF2B5EF4-FFF2-40B4-BE49-F238E27FC236}">
                <a16:creationId xmlns:a16="http://schemas.microsoft.com/office/drawing/2014/main" id="{3663F017-D750-0C41-878F-00DFFE2B63C2}"/>
              </a:ext>
            </a:extLst>
          </p:cNvPr>
          <p:cNvSpPr>
            <a:spLocks noGrp="1"/>
          </p:cNvSpPr>
          <p:nvPr>
            <p:ph idx="1"/>
          </p:nvPr>
        </p:nvSpPr>
        <p:spPr/>
        <p:txBody>
          <a:bodyPr/>
          <a:lstStyle/>
          <a:p>
            <a:r>
              <a:rPr lang="en-US" dirty="0"/>
              <a:t>EM Sim Cases (</a:t>
            </a:r>
            <a:r>
              <a:rPr lang="en-US" dirty="0">
                <a:hlinkClick r:id="rId2"/>
              </a:rPr>
              <a:t>https://emsimcases.com/category/cases/communication/</a:t>
            </a:r>
            <a:r>
              <a:rPr lang="en-US" dirty="0"/>
              <a:t>)</a:t>
            </a:r>
          </a:p>
          <a:p>
            <a:r>
              <a:rPr lang="en-US" dirty="0"/>
              <a:t>SAEM Communication modules</a:t>
            </a:r>
          </a:p>
        </p:txBody>
      </p:sp>
    </p:spTree>
    <p:extLst>
      <p:ext uri="{BB962C8B-B14F-4D97-AF65-F5344CB8AC3E}">
        <p14:creationId xmlns:p14="http://schemas.microsoft.com/office/powerpoint/2010/main" val="1915238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6FDCE7A-E1C6-6045-BFCF-13B3A95AA6C8}"/>
              </a:ext>
            </a:extLst>
          </p:cNvPr>
          <p:cNvSpPr>
            <a:spLocks noGrp="1"/>
          </p:cNvSpPr>
          <p:nvPr>
            <p:ph type="title"/>
          </p:nvPr>
        </p:nvSpPr>
        <p:spPr>
          <a:xfrm>
            <a:off x="457200" y="668049"/>
            <a:ext cx="7685037" cy="1325563"/>
          </a:xfrm>
        </p:spPr>
        <p:txBody>
          <a:bodyPr>
            <a:normAutofit/>
          </a:bodyPr>
          <a:lstStyle/>
          <a:p>
            <a:r>
              <a:rPr lang="en-US" dirty="0"/>
              <a:t>References</a:t>
            </a:r>
          </a:p>
        </p:txBody>
      </p:sp>
      <p:sp>
        <p:nvSpPr>
          <p:cNvPr id="3" name="Content Placeholder 2">
            <a:extLst>
              <a:ext uri="{FF2B5EF4-FFF2-40B4-BE49-F238E27FC236}">
                <a16:creationId xmlns:a16="http://schemas.microsoft.com/office/drawing/2014/main" id="{42A5072A-97A9-5041-8468-AFD95C1D3B02}"/>
              </a:ext>
            </a:extLst>
          </p:cNvPr>
          <p:cNvSpPr>
            <a:spLocks noGrp="1"/>
          </p:cNvSpPr>
          <p:nvPr>
            <p:ph idx="1"/>
          </p:nvPr>
        </p:nvSpPr>
        <p:spPr>
          <a:xfrm>
            <a:off x="457200" y="2096713"/>
            <a:ext cx="7685037" cy="4080250"/>
          </a:xfrm>
        </p:spPr>
        <p:txBody>
          <a:bodyPr>
            <a:normAutofit/>
          </a:bodyPr>
          <a:lstStyle/>
          <a:p>
            <a:r>
              <a:rPr lang="en-US" dirty="0"/>
              <a:t>The ACGME Outcome Project. ACGME core competencies. Available at: http://</a:t>
            </a:r>
            <a:r>
              <a:rPr lang="en-US" dirty="0" err="1"/>
              <a:t>www.acgme.org</a:t>
            </a:r>
            <a:r>
              <a:rPr lang="en-US" dirty="0"/>
              <a:t>/outcome/comp/</a:t>
            </a:r>
            <a:r>
              <a:rPr lang="en-US" dirty="0" err="1"/>
              <a:t>compFull.asp</a:t>
            </a:r>
            <a:r>
              <a:rPr lang="en-US" dirty="0"/>
              <a:t>. Accessed Sep 7, 2021.</a:t>
            </a:r>
          </a:p>
          <a:p>
            <a:r>
              <a:rPr lang="en-US" dirty="0">
                <a:hlinkClick r:id="rId3"/>
              </a:rPr>
              <a:t>https://www.saem.org/docs/default-source/saem-documents/education/module-04-patient-communication-skills.pdf</a:t>
            </a:r>
            <a:endParaRPr lang="en-US" dirty="0"/>
          </a:p>
          <a:p>
            <a:r>
              <a:rPr lang="en-US" dirty="0"/>
              <a:t>Spencer R, Logan P, </a:t>
            </a:r>
            <a:r>
              <a:rPr lang="en-US" dirty="0" err="1"/>
              <a:t>Coiera</a:t>
            </a:r>
            <a:r>
              <a:rPr lang="en-US" dirty="0"/>
              <a:t> E. Supporting Communication in the Emergency Department.. 2002 by the Centre for Health Informatics, University of New South Wales, SYDNEY NSW 2052. Printed and bound by the University of New South Wales. Kreps, L., Organizational Communication. Second ed. 1990, New </a:t>
            </a:r>
            <a:r>
              <a:rPr lang="en-US" dirty="0" err="1"/>
              <a:t>York:Longman</a:t>
            </a:r>
            <a:r>
              <a:rPr lang="en-US" dirty="0"/>
              <a:t>.</a:t>
            </a:r>
          </a:p>
          <a:p>
            <a:r>
              <a:rPr lang="en-US" dirty="0"/>
              <a:t>Kessler C, </a:t>
            </a:r>
            <a:r>
              <a:rPr lang="en-US" dirty="0" err="1"/>
              <a:t>Tadisina</a:t>
            </a:r>
            <a:r>
              <a:rPr lang="en-US" dirty="0"/>
              <a:t> K, Saks M, et al. The 5Cs of Consultation: Training Medical Students to Communicate Effectively in the Emergency Department. J </a:t>
            </a:r>
            <a:r>
              <a:rPr lang="en-US" dirty="0" err="1"/>
              <a:t>Emerg</a:t>
            </a:r>
            <a:r>
              <a:rPr lang="en-US" dirty="0"/>
              <a:t> Med. 2015 Nov:49(5):713-721. PMID: 26250838</a:t>
            </a:r>
          </a:p>
        </p:txBody>
      </p:sp>
    </p:spTree>
    <p:extLst>
      <p:ext uri="{BB962C8B-B14F-4D97-AF65-F5344CB8AC3E}">
        <p14:creationId xmlns:p14="http://schemas.microsoft.com/office/powerpoint/2010/main" val="386249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25F263DB-6423-B542-B320-AA568AD83F82}"/>
              </a:ext>
            </a:extLst>
          </p:cNvPr>
          <p:cNvSpPr>
            <a:spLocks noGrp="1"/>
          </p:cNvSpPr>
          <p:nvPr>
            <p:ph type="title"/>
          </p:nvPr>
        </p:nvSpPr>
        <p:spPr>
          <a:xfrm>
            <a:off x="457200" y="668049"/>
            <a:ext cx="7685037" cy="1325563"/>
          </a:xfrm>
        </p:spPr>
        <p:txBody>
          <a:bodyPr>
            <a:normAutofit/>
          </a:bodyPr>
          <a:lstStyle/>
          <a:p>
            <a:r>
              <a:rPr lang="en-US" dirty="0"/>
              <a:t>Types of Communication</a:t>
            </a:r>
          </a:p>
        </p:txBody>
      </p:sp>
      <p:sp>
        <p:nvSpPr>
          <p:cNvPr id="3" name="Content Placeholder 2">
            <a:extLst>
              <a:ext uri="{FF2B5EF4-FFF2-40B4-BE49-F238E27FC236}">
                <a16:creationId xmlns:a16="http://schemas.microsoft.com/office/drawing/2014/main" id="{1993190F-14BD-DB4F-80B5-62DA6148401F}"/>
              </a:ext>
            </a:extLst>
          </p:cNvPr>
          <p:cNvSpPr>
            <a:spLocks noGrp="1"/>
          </p:cNvSpPr>
          <p:nvPr>
            <p:ph idx="1"/>
          </p:nvPr>
        </p:nvSpPr>
        <p:spPr>
          <a:xfrm>
            <a:off x="457200" y="2096713"/>
            <a:ext cx="7685037" cy="4080250"/>
          </a:xfrm>
        </p:spPr>
        <p:txBody>
          <a:bodyPr>
            <a:normAutofit/>
          </a:bodyPr>
          <a:lstStyle/>
          <a:p>
            <a:r>
              <a:rPr lang="en-US" dirty="0"/>
              <a:t>Patients, families, public</a:t>
            </a:r>
          </a:p>
          <a:p>
            <a:r>
              <a:rPr lang="en-US" dirty="0"/>
              <a:t>Physicians/consultants</a:t>
            </a:r>
          </a:p>
          <a:p>
            <a:r>
              <a:rPr lang="en-US" dirty="0"/>
              <a:t>Nurses, PCAs, other staff</a:t>
            </a:r>
          </a:p>
          <a:p>
            <a:r>
              <a:rPr lang="en-US" dirty="0"/>
              <a:t>Work as member or leader of a group</a:t>
            </a:r>
          </a:p>
        </p:txBody>
      </p:sp>
    </p:spTree>
    <p:extLst>
      <p:ext uri="{BB962C8B-B14F-4D97-AF65-F5344CB8AC3E}">
        <p14:creationId xmlns:p14="http://schemas.microsoft.com/office/powerpoint/2010/main" val="2470648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Background Fill">
            <a:extLst>
              <a:ext uri="{FF2B5EF4-FFF2-40B4-BE49-F238E27FC236}">
                <a16:creationId xmlns:a16="http://schemas.microsoft.com/office/drawing/2014/main" id="{BA533261-94EC-4494-86AB-1382C73333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28" name="Color Fill">
            <a:extLst>
              <a:ext uri="{FF2B5EF4-FFF2-40B4-BE49-F238E27FC236}">
                <a16:creationId xmlns:a16="http://schemas.microsoft.com/office/drawing/2014/main" id="{B06ABDF2-57ED-4DC5-BB96-62CEE5DBD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w="9525" cap="flat">
            <a:noFill/>
            <a:prstDash val="solid"/>
            <a:miter/>
          </a:ln>
        </p:spPr>
        <p:txBody>
          <a:bodyPr rtlCol="0" anchor="ctr"/>
          <a:lstStyle/>
          <a:p>
            <a:endParaRPr lang="en-US">
              <a:solidFill>
                <a:schemeClr val="bg2">
                  <a:lumMod val="75000"/>
                  <a:lumOff val="25000"/>
                </a:schemeClr>
              </a:solidFill>
            </a:endParaRPr>
          </a:p>
        </p:txBody>
      </p:sp>
      <p:sp>
        <p:nvSpPr>
          <p:cNvPr id="30" name="Color Fill">
            <a:extLst>
              <a:ext uri="{FF2B5EF4-FFF2-40B4-BE49-F238E27FC236}">
                <a16:creationId xmlns:a16="http://schemas.microsoft.com/office/drawing/2014/main" id="{06D5EDC2-3737-4DED-AB3C-B42358F815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useBgFill="1">
        <p:nvSpPr>
          <p:cNvPr id="32" name="Graphic 9">
            <a:extLst>
              <a:ext uri="{FF2B5EF4-FFF2-40B4-BE49-F238E27FC236}">
                <a16:creationId xmlns:a16="http://schemas.microsoft.com/office/drawing/2014/main" id="{089C1A08-A75B-45D5-8A9D-680682C13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48410" y="0"/>
            <a:ext cx="6858000" cy="6858000"/>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ln w="9331" cap="flat">
            <a:noFill/>
            <a:prstDash val="solid"/>
            <a:miter/>
          </a:ln>
        </p:spPr>
        <p:txBody>
          <a:bodyPr rtlCol="0" anchor="ctr"/>
          <a:lstStyle/>
          <a:p>
            <a:endParaRPr lang="en-US"/>
          </a:p>
        </p:txBody>
      </p:sp>
      <p:sp>
        <p:nvSpPr>
          <p:cNvPr id="34" name="Texture">
            <a:extLst>
              <a:ext uri="{FF2B5EF4-FFF2-40B4-BE49-F238E27FC236}">
                <a16:creationId xmlns:a16="http://schemas.microsoft.com/office/drawing/2014/main" id="{51B4E1F8-DA38-44DA-8B73-7EC281F240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41BD8753-88EA-2546-9770-EB5380A4C550}"/>
              </a:ext>
            </a:extLst>
          </p:cNvPr>
          <p:cNvSpPr>
            <a:spLocks noGrp="1"/>
          </p:cNvSpPr>
          <p:nvPr>
            <p:ph type="title"/>
          </p:nvPr>
        </p:nvSpPr>
        <p:spPr>
          <a:xfrm>
            <a:off x="457201" y="668049"/>
            <a:ext cx="4595834" cy="5594074"/>
          </a:xfrm>
        </p:spPr>
        <p:txBody>
          <a:bodyPr anchor="ctr">
            <a:normAutofit/>
          </a:bodyPr>
          <a:lstStyle/>
          <a:p>
            <a:r>
              <a:rPr lang="en-US">
                <a:solidFill>
                  <a:schemeClr val="bg1"/>
                </a:solidFill>
              </a:rPr>
              <a:t>ACGME Milestones</a:t>
            </a:r>
          </a:p>
        </p:txBody>
      </p:sp>
      <p:graphicFrame>
        <p:nvGraphicFramePr>
          <p:cNvPr id="22" name="Content Placeholder 2">
            <a:extLst>
              <a:ext uri="{FF2B5EF4-FFF2-40B4-BE49-F238E27FC236}">
                <a16:creationId xmlns:a16="http://schemas.microsoft.com/office/drawing/2014/main" id="{D3C2A519-DBA4-4930-906D-60108E2F0943}"/>
              </a:ext>
            </a:extLst>
          </p:cNvPr>
          <p:cNvGraphicFramePr>
            <a:graphicFrameLocks noGrp="1"/>
          </p:cNvGraphicFramePr>
          <p:nvPr>
            <p:ph idx="1"/>
            <p:extLst>
              <p:ext uri="{D42A27DB-BD31-4B8C-83A1-F6EECF244321}">
                <p14:modId xmlns:p14="http://schemas.microsoft.com/office/powerpoint/2010/main" val="920802555"/>
              </p:ext>
            </p:extLst>
          </p:nvPr>
        </p:nvGraphicFramePr>
        <p:xfrm>
          <a:off x="5805612" y="668049"/>
          <a:ext cx="5944427" cy="55940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684589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5"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37"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p:nvSpPr>
          <p:cNvPr id="39"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A3D26394-A2AB-D346-A75B-F316A800AE85}"/>
              </a:ext>
            </a:extLst>
          </p:cNvPr>
          <p:cNvSpPr>
            <a:spLocks noGrp="1"/>
          </p:cNvSpPr>
          <p:nvPr>
            <p:ph type="title"/>
          </p:nvPr>
        </p:nvSpPr>
        <p:spPr>
          <a:xfrm>
            <a:off x="457200" y="668049"/>
            <a:ext cx="11187316" cy="1325563"/>
          </a:xfrm>
        </p:spPr>
        <p:txBody>
          <a:bodyPr>
            <a:normAutofit/>
          </a:bodyPr>
          <a:lstStyle/>
          <a:p>
            <a:r>
              <a:rPr lang="en-US" dirty="0"/>
              <a:t>Communication with Patients and Families</a:t>
            </a:r>
          </a:p>
        </p:txBody>
      </p:sp>
      <p:graphicFrame>
        <p:nvGraphicFramePr>
          <p:cNvPr id="22" name="Content Placeholder 2">
            <a:extLst>
              <a:ext uri="{FF2B5EF4-FFF2-40B4-BE49-F238E27FC236}">
                <a16:creationId xmlns:a16="http://schemas.microsoft.com/office/drawing/2014/main" id="{526D5F2F-FF68-4B0C-990D-B2408C200482}"/>
              </a:ext>
            </a:extLst>
          </p:cNvPr>
          <p:cNvGraphicFramePr>
            <a:graphicFrameLocks noGrp="1"/>
          </p:cNvGraphicFramePr>
          <p:nvPr>
            <p:ph idx="1"/>
            <p:extLst>
              <p:ext uri="{D42A27DB-BD31-4B8C-83A1-F6EECF244321}">
                <p14:modId xmlns:p14="http://schemas.microsoft.com/office/powerpoint/2010/main" val="2258591368"/>
              </p:ext>
            </p:extLst>
          </p:nvPr>
        </p:nvGraphicFramePr>
        <p:xfrm>
          <a:off x="457200" y="2097088"/>
          <a:ext cx="11187390" cy="40798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424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Background Fill">
            <a:extLst>
              <a:ext uri="{FF2B5EF4-FFF2-40B4-BE49-F238E27FC236}">
                <a16:creationId xmlns:a16="http://schemas.microsoft.com/office/drawing/2014/main" id="{BA533261-94EC-4494-86AB-1382C73333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24" name="Color Fill">
            <a:extLst>
              <a:ext uri="{FF2B5EF4-FFF2-40B4-BE49-F238E27FC236}">
                <a16:creationId xmlns:a16="http://schemas.microsoft.com/office/drawing/2014/main" id="{B06ABDF2-57ED-4DC5-BB96-62CEE5DBD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w="9525" cap="flat">
            <a:noFill/>
            <a:prstDash val="solid"/>
            <a:miter/>
          </a:ln>
        </p:spPr>
        <p:txBody>
          <a:bodyPr rtlCol="0" anchor="ctr"/>
          <a:lstStyle/>
          <a:p>
            <a:endParaRPr lang="en-US">
              <a:solidFill>
                <a:schemeClr val="bg2">
                  <a:lumMod val="75000"/>
                  <a:lumOff val="25000"/>
                </a:schemeClr>
              </a:solidFill>
            </a:endParaRPr>
          </a:p>
        </p:txBody>
      </p:sp>
      <p:sp>
        <p:nvSpPr>
          <p:cNvPr id="26" name="Color Fill">
            <a:extLst>
              <a:ext uri="{FF2B5EF4-FFF2-40B4-BE49-F238E27FC236}">
                <a16:creationId xmlns:a16="http://schemas.microsoft.com/office/drawing/2014/main" id="{398637EB-325F-4E51-9E3F-4CD9BCD17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useBgFill="1">
        <p:nvSpPr>
          <p:cNvPr id="28" name="Graphic 9">
            <a:extLst>
              <a:ext uri="{FF2B5EF4-FFF2-40B4-BE49-F238E27FC236}">
                <a16:creationId xmlns:a16="http://schemas.microsoft.com/office/drawing/2014/main" id="{089C1A08-A75B-45D5-8A9D-680682C13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7362" y="758952"/>
            <a:ext cx="6099048" cy="6099048"/>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ln w="9331" cap="flat">
            <a:noFill/>
            <a:prstDash val="solid"/>
            <a:miter/>
          </a:ln>
        </p:spPr>
        <p:txBody>
          <a:bodyPr rtlCol="0" anchor="ctr"/>
          <a:lstStyle/>
          <a:p>
            <a:endParaRPr lang="en-US"/>
          </a:p>
        </p:txBody>
      </p:sp>
      <p:sp>
        <p:nvSpPr>
          <p:cNvPr id="30" name="Texture">
            <a:extLst>
              <a:ext uri="{FF2B5EF4-FFF2-40B4-BE49-F238E27FC236}">
                <a16:creationId xmlns:a16="http://schemas.microsoft.com/office/drawing/2014/main" id="{E2D3C5A4-DF1D-4E4B-9BE0-4EAA2FBF4B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D9683C17-7C56-4842-92AB-BEDB2EA27ED8}"/>
              </a:ext>
            </a:extLst>
          </p:cNvPr>
          <p:cNvSpPr>
            <a:spLocks noGrp="1"/>
          </p:cNvSpPr>
          <p:nvPr>
            <p:ph type="title"/>
          </p:nvPr>
        </p:nvSpPr>
        <p:spPr>
          <a:xfrm>
            <a:off x="457200" y="668049"/>
            <a:ext cx="5393227" cy="5429396"/>
          </a:xfrm>
        </p:spPr>
        <p:txBody>
          <a:bodyPr anchor="ctr">
            <a:normAutofit/>
          </a:bodyPr>
          <a:lstStyle/>
          <a:p>
            <a:r>
              <a:rPr lang="en-US">
                <a:solidFill>
                  <a:schemeClr val="bg1"/>
                </a:solidFill>
              </a:rPr>
              <a:t>Communication with Physicians/Consultants</a:t>
            </a:r>
          </a:p>
        </p:txBody>
      </p:sp>
      <p:graphicFrame>
        <p:nvGraphicFramePr>
          <p:cNvPr id="5" name="Content Placeholder 2">
            <a:extLst>
              <a:ext uri="{FF2B5EF4-FFF2-40B4-BE49-F238E27FC236}">
                <a16:creationId xmlns:a16="http://schemas.microsoft.com/office/drawing/2014/main" id="{C2407016-C0CE-4AD7-B721-9D67CD7CD026}"/>
              </a:ext>
            </a:extLst>
          </p:cNvPr>
          <p:cNvGraphicFramePr>
            <a:graphicFrameLocks noGrp="1"/>
          </p:cNvGraphicFramePr>
          <p:nvPr>
            <p:ph idx="1"/>
            <p:extLst>
              <p:ext uri="{D42A27DB-BD31-4B8C-83A1-F6EECF244321}">
                <p14:modId xmlns:p14="http://schemas.microsoft.com/office/powerpoint/2010/main" val="1529286756"/>
              </p:ext>
            </p:extLst>
          </p:nvPr>
        </p:nvGraphicFramePr>
        <p:xfrm>
          <a:off x="6344462" y="1018408"/>
          <a:ext cx="5390337" cy="51585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4834001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F67E2-CF85-CD40-BA32-69A870402C78}"/>
              </a:ext>
            </a:extLst>
          </p:cNvPr>
          <p:cNvSpPr>
            <a:spLocks noGrp="1"/>
          </p:cNvSpPr>
          <p:nvPr>
            <p:ph type="title"/>
          </p:nvPr>
        </p:nvSpPr>
        <p:spPr>
          <a:xfrm>
            <a:off x="457200" y="668049"/>
            <a:ext cx="7685037" cy="1325563"/>
          </a:xfrm>
        </p:spPr>
        <p:txBody>
          <a:bodyPr/>
          <a:lstStyle/>
          <a:p>
            <a:r>
              <a:rPr lang="en-US" dirty="0"/>
              <a:t>The 5 Cs of Consults</a:t>
            </a:r>
          </a:p>
        </p:txBody>
      </p:sp>
      <p:graphicFrame>
        <p:nvGraphicFramePr>
          <p:cNvPr id="15" name="Content Placeholder 2">
            <a:extLst>
              <a:ext uri="{FF2B5EF4-FFF2-40B4-BE49-F238E27FC236}">
                <a16:creationId xmlns:a16="http://schemas.microsoft.com/office/drawing/2014/main" id="{8246F752-63C4-42EA-BBC5-F6BD5C38DCA2}"/>
              </a:ext>
            </a:extLst>
          </p:cNvPr>
          <p:cNvGraphicFramePr>
            <a:graphicFrameLocks noGrp="1"/>
          </p:cNvGraphicFramePr>
          <p:nvPr>
            <p:ph idx="1"/>
          </p:nvPr>
        </p:nvGraphicFramePr>
        <p:xfrm>
          <a:off x="457200" y="2096713"/>
          <a:ext cx="7685037" cy="4080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0856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Background Fill">
            <a:extLst>
              <a:ext uri="{FF2B5EF4-FFF2-40B4-BE49-F238E27FC236}">
                <a16:creationId xmlns:a16="http://schemas.microsoft.com/office/drawing/2014/main" id="{BA533261-94EC-4494-86AB-1382C73333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40" name="Color Fill">
            <a:extLst>
              <a:ext uri="{FF2B5EF4-FFF2-40B4-BE49-F238E27FC236}">
                <a16:creationId xmlns:a16="http://schemas.microsoft.com/office/drawing/2014/main" id="{B06ABDF2-57ED-4DC5-BB96-62CEE5DBD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w="9525" cap="flat">
            <a:noFill/>
            <a:prstDash val="solid"/>
            <a:miter/>
          </a:ln>
        </p:spPr>
        <p:txBody>
          <a:bodyPr rtlCol="0" anchor="ctr"/>
          <a:lstStyle/>
          <a:p>
            <a:endParaRPr lang="en-US">
              <a:solidFill>
                <a:schemeClr val="bg2">
                  <a:lumMod val="75000"/>
                  <a:lumOff val="25000"/>
                </a:schemeClr>
              </a:solidFill>
            </a:endParaRPr>
          </a:p>
        </p:txBody>
      </p:sp>
      <p:sp>
        <p:nvSpPr>
          <p:cNvPr id="42" name="Color Fill">
            <a:extLst>
              <a:ext uri="{FF2B5EF4-FFF2-40B4-BE49-F238E27FC236}">
                <a16:creationId xmlns:a16="http://schemas.microsoft.com/office/drawing/2014/main" id="{398637EB-325F-4E51-9E3F-4CD9BCD17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useBgFill="1">
        <p:nvSpPr>
          <p:cNvPr id="44" name="Graphic 9">
            <a:extLst>
              <a:ext uri="{FF2B5EF4-FFF2-40B4-BE49-F238E27FC236}">
                <a16:creationId xmlns:a16="http://schemas.microsoft.com/office/drawing/2014/main" id="{089C1A08-A75B-45D5-8A9D-680682C13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7362" y="758952"/>
            <a:ext cx="6099048" cy="6099048"/>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ln w="9331" cap="flat">
            <a:noFill/>
            <a:prstDash val="solid"/>
            <a:miter/>
          </a:ln>
        </p:spPr>
        <p:txBody>
          <a:bodyPr rtlCol="0" anchor="ctr"/>
          <a:lstStyle/>
          <a:p>
            <a:endParaRPr lang="en-US"/>
          </a:p>
        </p:txBody>
      </p:sp>
      <p:sp>
        <p:nvSpPr>
          <p:cNvPr id="46" name="Texture">
            <a:extLst>
              <a:ext uri="{FF2B5EF4-FFF2-40B4-BE49-F238E27FC236}">
                <a16:creationId xmlns:a16="http://schemas.microsoft.com/office/drawing/2014/main" id="{E2D3C5A4-DF1D-4E4B-9BE0-4EAA2FBF4B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2D2EC73B-92BA-3F4D-A3BD-4A22C67AE378}"/>
              </a:ext>
            </a:extLst>
          </p:cNvPr>
          <p:cNvSpPr>
            <a:spLocks noGrp="1"/>
          </p:cNvSpPr>
          <p:nvPr>
            <p:ph type="title"/>
          </p:nvPr>
        </p:nvSpPr>
        <p:spPr>
          <a:xfrm>
            <a:off x="457200" y="668049"/>
            <a:ext cx="5393227" cy="5429396"/>
          </a:xfrm>
        </p:spPr>
        <p:txBody>
          <a:bodyPr anchor="ctr">
            <a:normAutofit/>
          </a:bodyPr>
          <a:lstStyle/>
          <a:p>
            <a:r>
              <a:rPr lang="en-US">
                <a:solidFill>
                  <a:schemeClr val="bg1"/>
                </a:solidFill>
              </a:rPr>
              <a:t>Nursing communication</a:t>
            </a:r>
          </a:p>
        </p:txBody>
      </p:sp>
      <p:graphicFrame>
        <p:nvGraphicFramePr>
          <p:cNvPr id="20" name="Content Placeholder 2">
            <a:extLst>
              <a:ext uri="{FF2B5EF4-FFF2-40B4-BE49-F238E27FC236}">
                <a16:creationId xmlns:a16="http://schemas.microsoft.com/office/drawing/2014/main" id="{93C5DEC2-EB22-4111-86F5-068306336174}"/>
              </a:ext>
            </a:extLst>
          </p:cNvPr>
          <p:cNvGraphicFramePr>
            <a:graphicFrameLocks noGrp="1"/>
          </p:cNvGraphicFramePr>
          <p:nvPr>
            <p:ph idx="1"/>
            <p:extLst>
              <p:ext uri="{D42A27DB-BD31-4B8C-83A1-F6EECF244321}">
                <p14:modId xmlns:p14="http://schemas.microsoft.com/office/powerpoint/2010/main" val="595564754"/>
              </p:ext>
            </p:extLst>
          </p:nvPr>
        </p:nvGraphicFramePr>
        <p:xfrm>
          <a:off x="6344462" y="1018408"/>
          <a:ext cx="5390337" cy="51585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254064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Background Fill">
            <a:extLst>
              <a:ext uri="{FF2B5EF4-FFF2-40B4-BE49-F238E27FC236}">
                <a16:creationId xmlns:a16="http://schemas.microsoft.com/office/drawing/2014/main" id="{BA533261-94EC-4494-86AB-1382C73333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46" name="Color Fill">
            <a:extLst>
              <a:ext uri="{FF2B5EF4-FFF2-40B4-BE49-F238E27FC236}">
                <a16:creationId xmlns:a16="http://schemas.microsoft.com/office/drawing/2014/main" id="{B06ABDF2-57ED-4DC5-BB96-62CEE5DBD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w="9525" cap="flat">
            <a:noFill/>
            <a:prstDash val="solid"/>
            <a:miter/>
          </a:ln>
        </p:spPr>
        <p:txBody>
          <a:bodyPr rtlCol="0" anchor="ctr"/>
          <a:lstStyle/>
          <a:p>
            <a:endParaRPr lang="en-US">
              <a:solidFill>
                <a:schemeClr val="bg2">
                  <a:lumMod val="75000"/>
                  <a:lumOff val="25000"/>
                </a:schemeClr>
              </a:solidFill>
            </a:endParaRPr>
          </a:p>
        </p:txBody>
      </p:sp>
      <p:sp>
        <p:nvSpPr>
          <p:cNvPr id="48" name="Color Fill">
            <a:extLst>
              <a:ext uri="{FF2B5EF4-FFF2-40B4-BE49-F238E27FC236}">
                <a16:creationId xmlns:a16="http://schemas.microsoft.com/office/drawing/2014/main" id="{398637EB-325F-4E51-9E3F-4CD9BCD17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useBgFill="1">
        <p:nvSpPr>
          <p:cNvPr id="50" name="Graphic 9">
            <a:extLst>
              <a:ext uri="{FF2B5EF4-FFF2-40B4-BE49-F238E27FC236}">
                <a16:creationId xmlns:a16="http://schemas.microsoft.com/office/drawing/2014/main" id="{089C1A08-A75B-45D5-8A9D-680682C13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7362" y="758952"/>
            <a:ext cx="6099048" cy="6099048"/>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ln w="9331" cap="flat">
            <a:noFill/>
            <a:prstDash val="solid"/>
            <a:miter/>
          </a:ln>
        </p:spPr>
        <p:txBody>
          <a:bodyPr rtlCol="0" anchor="ctr"/>
          <a:lstStyle/>
          <a:p>
            <a:endParaRPr lang="en-US"/>
          </a:p>
        </p:txBody>
      </p:sp>
      <p:sp>
        <p:nvSpPr>
          <p:cNvPr id="52" name="Texture">
            <a:extLst>
              <a:ext uri="{FF2B5EF4-FFF2-40B4-BE49-F238E27FC236}">
                <a16:creationId xmlns:a16="http://schemas.microsoft.com/office/drawing/2014/main" id="{E2D3C5A4-DF1D-4E4B-9BE0-4EAA2FBF4B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F0AB04F0-EAA4-BC42-9F5C-14F029ACCB8F}"/>
              </a:ext>
            </a:extLst>
          </p:cNvPr>
          <p:cNvSpPr>
            <a:spLocks noGrp="1"/>
          </p:cNvSpPr>
          <p:nvPr>
            <p:ph type="title"/>
          </p:nvPr>
        </p:nvSpPr>
        <p:spPr>
          <a:xfrm>
            <a:off x="457200" y="668049"/>
            <a:ext cx="5393227" cy="5429396"/>
          </a:xfrm>
        </p:spPr>
        <p:txBody>
          <a:bodyPr anchor="ctr">
            <a:normAutofit/>
          </a:bodyPr>
          <a:lstStyle/>
          <a:p>
            <a:r>
              <a:rPr lang="en-US">
                <a:solidFill>
                  <a:schemeClr val="bg1"/>
                </a:solidFill>
              </a:rPr>
              <a:t>Team/Leader Communication</a:t>
            </a:r>
          </a:p>
        </p:txBody>
      </p:sp>
      <p:graphicFrame>
        <p:nvGraphicFramePr>
          <p:cNvPr id="5" name="Content Placeholder 2">
            <a:extLst>
              <a:ext uri="{FF2B5EF4-FFF2-40B4-BE49-F238E27FC236}">
                <a16:creationId xmlns:a16="http://schemas.microsoft.com/office/drawing/2014/main" id="{365432CD-3583-490F-8744-8313B4AB98E1}"/>
              </a:ext>
            </a:extLst>
          </p:cNvPr>
          <p:cNvGraphicFramePr>
            <a:graphicFrameLocks noGrp="1"/>
          </p:cNvGraphicFramePr>
          <p:nvPr>
            <p:ph idx="1"/>
            <p:extLst>
              <p:ext uri="{D42A27DB-BD31-4B8C-83A1-F6EECF244321}">
                <p14:modId xmlns:p14="http://schemas.microsoft.com/office/powerpoint/2010/main" val="2529532108"/>
              </p:ext>
            </p:extLst>
          </p:nvPr>
        </p:nvGraphicFramePr>
        <p:xfrm>
          <a:off x="6344462" y="1018408"/>
          <a:ext cx="5390337" cy="515855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00913979"/>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Background Fill">
            <a:extLst>
              <a:ext uri="{FF2B5EF4-FFF2-40B4-BE49-F238E27FC236}">
                <a16:creationId xmlns:a16="http://schemas.microsoft.com/office/drawing/2014/main" id="{BA533261-94EC-4494-86AB-1382C73333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28" name="Color Fill">
            <a:extLst>
              <a:ext uri="{FF2B5EF4-FFF2-40B4-BE49-F238E27FC236}">
                <a16:creationId xmlns:a16="http://schemas.microsoft.com/office/drawing/2014/main" id="{B06ABDF2-57ED-4DC5-BB96-62CEE5DBD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w="9525" cap="flat">
            <a:noFill/>
            <a:prstDash val="solid"/>
            <a:miter/>
          </a:ln>
        </p:spPr>
        <p:txBody>
          <a:bodyPr rtlCol="0" anchor="ctr"/>
          <a:lstStyle/>
          <a:p>
            <a:endParaRPr lang="en-US">
              <a:solidFill>
                <a:schemeClr val="bg2">
                  <a:lumMod val="75000"/>
                  <a:lumOff val="25000"/>
                </a:schemeClr>
              </a:solidFill>
            </a:endParaRPr>
          </a:p>
        </p:txBody>
      </p:sp>
      <p:sp>
        <p:nvSpPr>
          <p:cNvPr id="30" name="Color Fill">
            <a:extLst>
              <a:ext uri="{FF2B5EF4-FFF2-40B4-BE49-F238E27FC236}">
                <a16:creationId xmlns:a16="http://schemas.microsoft.com/office/drawing/2014/main" id="{06D5EDC2-3737-4DED-AB3C-B42358F815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useBgFill="1">
        <p:nvSpPr>
          <p:cNvPr id="32" name="Graphic 9">
            <a:extLst>
              <a:ext uri="{FF2B5EF4-FFF2-40B4-BE49-F238E27FC236}">
                <a16:creationId xmlns:a16="http://schemas.microsoft.com/office/drawing/2014/main" id="{089C1A08-A75B-45D5-8A9D-680682C13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48410" y="0"/>
            <a:ext cx="6858000" cy="6858000"/>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ln w="9331" cap="flat">
            <a:noFill/>
            <a:prstDash val="solid"/>
            <a:miter/>
          </a:ln>
        </p:spPr>
        <p:txBody>
          <a:bodyPr rtlCol="0" anchor="ctr"/>
          <a:lstStyle/>
          <a:p>
            <a:endParaRPr lang="en-US"/>
          </a:p>
        </p:txBody>
      </p:sp>
      <p:sp>
        <p:nvSpPr>
          <p:cNvPr id="34" name="Texture">
            <a:extLst>
              <a:ext uri="{FF2B5EF4-FFF2-40B4-BE49-F238E27FC236}">
                <a16:creationId xmlns:a16="http://schemas.microsoft.com/office/drawing/2014/main" id="{51B4E1F8-DA38-44DA-8B73-7EC281F240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0E39E77A-75B6-C741-B658-F1DD48DEF6A7}"/>
              </a:ext>
            </a:extLst>
          </p:cNvPr>
          <p:cNvSpPr>
            <a:spLocks noGrp="1"/>
          </p:cNvSpPr>
          <p:nvPr>
            <p:ph type="title"/>
          </p:nvPr>
        </p:nvSpPr>
        <p:spPr>
          <a:xfrm>
            <a:off x="457201" y="668049"/>
            <a:ext cx="4595834" cy="5594074"/>
          </a:xfrm>
        </p:spPr>
        <p:txBody>
          <a:bodyPr anchor="ctr">
            <a:normAutofit/>
          </a:bodyPr>
          <a:lstStyle/>
          <a:p>
            <a:r>
              <a:rPr lang="en-US">
                <a:solidFill>
                  <a:schemeClr val="bg1"/>
                </a:solidFill>
              </a:rPr>
              <a:t>Feedback</a:t>
            </a:r>
          </a:p>
        </p:txBody>
      </p:sp>
      <p:graphicFrame>
        <p:nvGraphicFramePr>
          <p:cNvPr id="22" name="Content Placeholder 2">
            <a:extLst>
              <a:ext uri="{FF2B5EF4-FFF2-40B4-BE49-F238E27FC236}">
                <a16:creationId xmlns:a16="http://schemas.microsoft.com/office/drawing/2014/main" id="{0017E41B-F510-4391-A07C-A19448554B62}"/>
              </a:ext>
            </a:extLst>
          </p:cNvPr>
          <p:cNvGraphicFramePr>
            <a:graphicFrameLocks noGrp="1"/>
          </p:cNvGraphicFramePr>
          <p:nvPr>
            <p:ph idx="1"/>
            <p:extLst>
              <p:ext uri="{D42A27DB-BD31-4B8C-83A1-F6EECF244321}">
                <p14:modId xmlns:p14="http://schemas.microsoft.com/office/powerpoint/2010/main" val="2675192461"/>
              </p:ext>
            </p:extLst>
          </p:nvPr>
        </p:nvGraphicFramePr>
        <p:xfrm>
          <a:off x="5805612" y="668049"/>
          <a:ext cx="5944427" cy="559407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26726919"/>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ropicVTI">
  <a:themeElements>
    <a:clrScheme name="Blue">
      <a:dk1>
        <a:srgbClr val="000000"/>
      </a:dk1>
      <a:lt1>
        <a:srgbClr val="FFFFFF"/>
      </a:lt1>
      <a:dk2>
        <a:srgbClr val="153A63"/>
      </a:dk2>
      <a:lt2>
        <a:srgbClr val="DBEFF9"/>
      </a:lt2>
      <a:accent1>
        <a:srgbClr val="0F6FC6"/>
      </a:accent1>
      <a:accent2>
        <a:srgbClr val="009DD9"/>
      </a:accent2>
      <a:accent3>
        <a:srgbClr val="09B8C0"/>
      </a:accent3>
      <a:accent4>
        <a:srgbClr val="0EBC8C"/>
      </a:accent4>
      <a:accent5>
        <a:srgbClr val="71B959"/>
      </a:accent5>
      <a:accent6>
        <a:srgbClr val="96B042"/>
      </a:accent6>
      <a:hlink>
        <a:srgbClr val="C37400"/>
      </a:hlink>
      <a:folHlink>
        <a:srgbClr val="4F9085"/>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689</Words>
  <Application>Microsoft Macintosh PowerPoint</Application>
  <PresentationFormat>Widescreen</PresentationFormat>
  <Paragraphs>94</Paragraphs>
  <Slides>13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Gill Sans Nova</vt:lpstr>
      <vt:lpstr>TropicVTI</vt:lpstr>
      <vt:lpstr>Teaching Communication</vt:lpstr>
      <vt:lpstr>Types of Communication</vt:lpstr>
      <vt:lpstr>ACGME Milestones</vt:lpstr>
      <vt:lpstr>Communication with Patients and Families</vt:lpstr>
      <vt:lpstr>Communication with Physicians/Consultants</vt:lpstr>
      <vt:lpstr>The 5 Cs of Consults</vt:lpstr>
      <vt:lpstr>Nursing communication</vt:lpstr>
      <vt:lpstr>Team/Leader Communication</vt:lpstr>
      <vt:lpstr>Feedback</vt:lpstr>
      <vt:lpstr>Utilization of Sim Scenarios</vt:lpstr>
      <vt:lpstr>Provide support</vt:lpstr>
      <vt:lpstr>Learner Resources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Communication</dc:title>
  <dc:creator>emilygohde@gmail.com</dc:creator>
  <cp:lastModifiedBy>emilygohde@gmail.com</cp:lastModifiedBy>
  <cp:revision>4</cp:revision>
  <dcterms:created xsi:type="dcterms:W3CDTF">2021-09-22T17:15:50Z</dcterms:created>
  <dcterms:modified xsi:type="dcterms:W3CDTF">2021-09-22T17:58:05Z</dcterms:modified>
</cp:coreProperties>
</file>