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3.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4.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5.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6.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7.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8.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9.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83" r:id="rId2"/>
    <p:sldId id="257" r:id="rId3"/>
    <p:sldId id="258" r:id="rId4"/>
    <p:sldId id="259" r:id="rId5"/>
    <p:sldId id="285" r:id="rId6"/>
    <p:sldId id="274" r:id="rId7"/>
    <p:sldId id="260" r:id="rId8"/>
    <p:sldId id="286" r:id="rId9"/>
    <p:sldId id="261" r:id="rId10"/>
    <p:sldId id="280" r:id="rId11"/>
    <p:sldId id="281" r:id="rId12"/>
    <p:sldId id="279" r:id="rId13"/>
    <p:sldId id="287" r:id="rId14"/>
    <p:sldId id="282" r:id="rId15"/>
    <p:sldId id="272" r:id="rId16"/>
    <p:sldId id="277" r:id="rId17"/>
    <p:sldId id="289" r:id="rId18"/>
    <p:sldId id="290" r:id="rId19"/>
    <p:sldId id="288" r:id="rId20"/>
    <p:sldId id="263" r:id="rId21"/>
    <p:sldId id="265" r:id="rId22"/>
    <p:sldId id="278" r:id="rId23"/>
    <p:sldId id="27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4040"/>
    <a:srgbClr val="E9A5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0"/>
    <p:restoredTop sz="89655" autoAdjust="0"/>
  </p:normalViewPr>
  <p:slideViewPr>
    <p:cSldViewPr snapToGrid="0" snapToObjects="1">
      <p:cViewPr varScale="1">
        <p:scale>
          <a:sx n="79" d="100"/>
          <a:sy n="79" d="100"/>
        </p:scale>
        <p:origin x="1608"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_rels/data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png"/></Relationships>
</file>

<file path=ppt/diagrams/_rels/data18.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image" Target="../media/image24.png"/><Relationship Id="rId5" Type="http://schemas.openxmlformats.org/officeDocument/2006/relationships/image" Target="../media/image16.png"/><Relationship Id="rId4" Type="http://schemas.openxmlformats.org/officeDocument/2006/relationships/image" Target="../media/image27.png"/></Relationships>
</file>

<file path=ppt/diagrams/_rels/data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png"/></Relationships>
</file>

<file path=ppt/diagrams/_rels/data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jpg"/><Relationship Id="rId1" Type="http://schemas.openxmlformats.org/officeDocument/2006/relationships/image" Target="../media/image18.png"/></Relationships>
</file>

<file path=ppt/diagrams/_rels/data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image" Target="../media/image21.png"/></Relationships>
</file>

<file path=ppt/diagrams/_rels/drawing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png"/></Relationships>
</file>

<file path=ppt/diagrams/_rels/drawing18.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image" Target="../media/image24.png"/><Relationship Id="rId5" Type="http://schemas.openxmlformats.org/officeDocument/2006/relationships/image" Target="../media/image16.png"/><Relationship Id="rId4" Type="http://schemas.openxmlformats.org/officeDocument/2006/relationships/image" Target="../media/image27.png"/></Relationships>
</file>

<file path=ppt/diagrams/_rels/drawing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png"/></Relationships>
</file>

<file path=ppt/diagrams/_rels/drawing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jpg"/><Relationship Id="rId1" Type="http://schemas.openxmlformats.org/officeDocument/2006/relationships/image" Target="../media/image18.png"/></Relationships>
</file>

<file path=ppt/diagrams/_rels/drawing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image" Target="../media/image21.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D0CA3A-F674-48AA-972D-CEA8194F5FFE}"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B105B4A-2F81-4FDE-9AB0-023A474699C2}">
      <dgm:prSet/>
      <dgm:spPr/>
      <dgm:t>
        <a:bodyPr/>
        <a:lstStyle/>
        <a:p>
          <a:pPr>
            <a:lnSpc>
              <a:spcPct val="100000"/>
            </a:lnSpc>
          </a:pPr>
          <a:r>
            <a:rPr lang="en-US" dirty="0"/>
            <a:t>To introduce foundational concepts to residents who will be teaching medical students, junior residents, and other learners</a:t>
          </a:r>
        </a:p>
      </dgm:t>
    </dgm:pt>
    <dgm:pt modelId="{907C5151-C6F6-46BE-8736-B411F8386285}" type="parTrans" cxnId="{C792390E-36DF-4FB7-90F0-EB2E863827DF}">
      <dgm:prSet/>
      <dgm:spPr/>
      <dgm:t>
        <a:bodyPr/>
        <a:lstStyle/>
        <a:p>
          <a:endParaRPr lang="en-US"/>
        </a:p>
      </dgm:t>
    </dgm:pt>
    <dgm:pt modelId="{27164B67-F8FB-48A7-BD44-5A2B0EE5C9A5}" type="sibTrans" cxnId="{C792390E-36DF-4FB7-90F0-EB2E863827DF}">
      <dgm:prSet/>
      <dgm:spPr/>
      <dgm:t>
        <a:bodyPr/>
        <a:lstStyle/>
        <a:p>
          <a:endParaRPr lang="en-US"/>
        </a:p>
      </dgm:t>
    </dgm:pt>
    <dgm:pt modelId="{12F2165D-65F5-4D3D-871C-7F24841B3B02}">
      <dgm:prSet/>
      <dgm:spPr/>
      <dgm:t>
        <a:bodyPr/>
        <a:lstStyle/>
        <a:p>
          <a:pPr>
            <a:lnSpc>
              <a:spcPct val="100000"/>
            </a:lnSpc>
          </a:pPr>
          <a:r>
            <a:rPr lang="en-US" dirty="0"/>
            <a:t>To use information about adult learning theory to guide the development of teaching style</a:t>
          </a:r>
        </a:p>
      </dgm:t>
    </dgm:pt>
    <dgm:pt modelId="{A6433BC8-3733-43AE-AD5D-54D59C62868B}" type="parTrans" cxnId="{6F0BAB80-3865-4643-8B0F-69EE63C2D587}">
      <dgm:prSet/>
      <dgm:spPr/>
      <dgm:t>
        <a:bodyPr/>
        <a:lstStyle/>
        <a:p>
          <a:endParaRPr lang="en-US"/>
        </a:p>
      </dgm:t>
    </dgm:pt>
    <dgm:pt modelId="{012871C5-9A37-460F-8D5A-5D3644660CEE}" type="sibTrans" cxnId="{6F0BAB80-3865-4643-8B0F-69EE63C2D587}">
      <dgm:prSet/>
      <dgm:spPr/>
      <dgm:t>
        <a:bodyPr/>
        <a:lstStyle/>
        <a:p>
          <a:endParaRPr lang="en-US"/>
        </a:p>
      </dgm:t>
    </dgm:pt>
    <dgm:pt modelId="{CD4F6A5E-04BA-46B9-B0C8-B65C597DD880}" type="pres">
      <dgm:prSet presAssocID="{B8D0CA3A-F674-48AA-972D-CEA8194F5FFE}" presName="root" presStyleCnt="0">
        <dgm:presLayoutVars>
          <dgm:dir/>
          <dgm:resizeHandles val="exact"/>
        </dgm:presLayoutVars>
      </dgm:prSet>
      <dgm:spPr/>
    </dgm:pt>
    <dgm:pt modelId="{99FCAF70-DE1E-410A-96BE-2A2C280477BD}" type="pres">
      <dgm:prSet presAssocID="{5B105B4A-2F81-4FDE-9AB0-023A474699C2}" presName="compNode" presStyleCnt="0"/>
      <dgm:spPr/>
    </dgm:pt>
    <dgm:pt modelId="{464A4C24-45A2-4B64-B9C5-AAA13CECE95E}" type="pres">
      <dgm:prSet presAssocID="{5B105B4A-2F81-4FDE-9AB0-023A474699C2}" presName="bgRect" presStyleLbl="bgShp" presStyleIdx="0" presStyleCnt="2"/>
      <dgm:spPr/>
    </dgm:pt>
    <dgm:pt modelId="{E13824D4-EAF6-4552-880F-A79432EB185C}" type="pres">
      <dgm:prSet presAssocID="{5B105B4A-2F81-4FDE-9AB0-023A474699C2}"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a:noFill/>
        </a:ln>
      </dgm:spPr>
    </dgm:pt>
    <dgm:pt modelId="{B65E0CE7-8ED9-46CD-9B28-651C0A9DE869}" type="pres">
      <dgm:prSet presAssocID="{5B105B4A-2F81-4FDE-9AB0-023A474699C2}" presName="spaceRect" presStyleCnt="0"/>
      <dgm:spPr/>
    </dgm:pt>
    <dgm:pt modelId="{08B092E0-685C-439F-B5B5-8950C0A56DCD}" type="pres">
      <dgm:prSet presAssocID="{5B105B4A-2F81-4FDE-9AB0-023A474699C2}" presName="parTx" presStyleLbl="revTx" presStyleIdx="0" presStyleCnt="2">
        <dgm:presLayoutVars>
          <dgm:chMax val="0"/>
          <dgm:chPref val="0"/>
        </dgm:presLayoutVars>
      </dgm:prSet>
      <dgm:spPr/>
    </dgm:pt>
    <dgm:pt modelId="{AEFC1440-3D6B-473E-9B75-E86821AE861A}" type="pres">
      <dgm:prSet presAssocID="{27164B67-F8FB-48A7-BD44-5A2B0EE5C9A5}" presName="sibTrans" presStyleCnt="0"/>
      <dgm:spPr/>
    </dgm:pt>
    <dgm:pt modelId="{36D6E198-C3D2-4151-ABFC-02AFF7AF461C}" type="pres">
      <dgm:prSet presAssocID="{12F2165D-65F5-4D3D-871C-7F24841B3B02}" presName="compNode" presStyleCnt="0"/>
      <dgm:spPr/>
    </dgm:pt>
    <dgm:pt modelId="{5115DDD3-25AF-4570-9D78-D00D130235E4}" type="pres">
      <dgm:prSet presAssocID="{12F2165D-65F5-4D3D-871C-7F24841B3B02}" presName="bgRect" presStyleLbl="bgShp" presStyleIdx="1" presStyleCnt="2"/>
      <dgm:spPr/>
    </dgm:pt>
    <dgm:pt modelId="{C5C6C0D8-6481-42B3-8CF7-62BAECFE3B4E}" type="pres">
      <dgm:prSet presAssocID="{12F2165D-65F5-4D3D-871C-7F24841B3B02}" presName="iconRect" presStyleLbl="node1" presStyleIdx="1" presStyleCnt="2"/>
      <dgm:spPr>
        <a:blipFill>
          <a:blip xmlns:r="http://schemas.openxmlformats.org/officeDocument/2006/relationships" r:embed="rId2">
            <a:extLst>
              <a:ext uri="{28A0092B-C50C-407E-A947-70E740481C1C}">
                <a14:useLocalDpi xmlns:a14="http://schemas.microsoft.com/office/drawing/2010/main" val="0"/>
              </a:ext>
            </a:extLst>
          </a:blip>
          <a:srcRect/>
          <a:stretch>
            <a:fillRect/>
          </a:stretch>
        </a:blipFill>
        <a:ln>
          <a:noFill/>
        </a:ln>
      </dgm:spPr>
    </dgm:pt>
    <dgm:pt modelId="{0F6DFFA3-4D3B-47F0-9551-49ED2E9C3A17}" type="pres">
      <dgm:prSet presAssocID="{12F2165D-65F5-4D3D-871C-7F24841B3B02}" presName="spaceRect" presStyleCnt="0"/>
      <dgm:spPr/>
    </dgm:pt>
    <dgm:pt modelId="{A80DBB9F-560B-4718-AAF6-775586A2C2CC}" type="pres">
      <dgm:prSet presAssocID="{12F2165D-65F5-4D3D-871C-7F24841B3B02}" presName="parTx" presStyleLbl="revTx" presStyleIdx="1" presStyleCnt="2">
        <dgm:presLayoutVars>
          <dgm:chMax val="0"/>
          <dgm:chPref val="0"/>
        </dgm:presLayoutVars>
      </dgm:prSet>
      <dgm:spPr/>
    </dgm:pt>
  </dgm:ptLst>
  <dgm:cxnLst>
    <dgm:cxn modelId="{C792390E-36DF-4FB7-90F0-EB2E863827DF}" srcId="{B8D0CA3A-F674-48AA-972D-CEA8194F5FFE}" destId="{5B105B4A-2F81-4FDE-9AB0-023A474699C2}" srcOrd="0" destOrd="0" parTransId="{907C5151-C6F6-46BE-8736-B411F8386285}" sibTransId="{27164B67-F8FB-48A7-BD44-5A2B0EE5C9A5}"/>
    <dgm:cxn modelId="{F8122C68-599E-A94E-BED3-7377369746F4}" type="presOf" srcId="{B8D0CA3A-F674-48AA-972D-CEA8194F5FFE}" destId="{CD4F6A5E-04BA-46B9-B0C8-B65C597DD880}" srcOrd="0" destOrd="0" presId="urn:microsoft.com/office/officeart/2018/2/layout/IconVerticalSolidList"/>
    <dgm:cxn modelId="{6F0BAB80-3865-4643-8B0F-69EE63C2D587}" srcId="{B8D0CA3A-F674-48AA-972D-CEA8194F5FFE}" destId="{12F2165D-65F5-4D3D-871C-7F24841B3B02}" srcOrd="1" destOrd="0" parTransId="{A6433BC8-3733-43AE-AD5D-54D59C62868B}" sibTransId="{012871C5-9A37-460F-8D5A-5D3644660CEE}"/>
    <dgm:cxn modelId="{D9AE5E97-5384-F24F-9C9C-C9EF056D447A}" type="presOf" srcId="{12F2165D-65F5-4D3D-871C-7F24841B3B02}" destId="{A80DBB9F-560B-4718-AAF6-775586A2C2CC}" srcOrd="0" destOrd="0" presId="urn:microsoft.com/office/officeart/2018/2/layout/IconVerticalSolidList"/>
    <dgm:cxn modelId="{730B4D9F-6ADF-0447-92D1-6F5D886E0128}" type="presOf" srcId="{5B105B4A-2F81-4FDE-9AB0-023A474699C2}" destId="{08B092E0-685C-439F-B5B5-8950C0A56DCD}" srcOrd="0" destOrd="0" presId="urn:microsoft.com/office/officeart/2018/2/layout/IconVerticalSolidList"/>
    <dgm:cxn modelId="{C7883A33-D48D-AC4A-9C41-8E7E58BD73F1}" type="presParOf" srcId="{CD4F6A5E-04BA-46B9-B0C8-B65C597DD880}" destId="{99FCAF70-DE1E-410A-96BE-2A2C280477BD}" srcOrd="0" destOrd="0" presId="urn:microsoft.com/office/officeart/2018/2/layout/IconVerticalSolidList"/>
    <dgm:cxn modelId="{C069EFCC-78D4-BC4E-967F-136E0B6F570F}" type="presParOf" srcId="{99FCAF70-DE1E-410A-96BE-2A2C280477BD}" destId="{464A4C24-45A2-4B64-B9C5-AAA13CECE95E}" srcOrd="0" destOrd="0" presId="urn:microsoft.com/office/officeart/2018/2/layout/IconVerticalSolidList"/>
    <dgm:cxn modelId="{4CB0B4CB-7588-F945-9927-D2638D89FE39}" type="presParOf" srcId="{99FCAF70-DE1E-410A-96BE-2A2C280477BD}" destId="{E13824D4-EAF6-4552-880F-A79432EB185C}" srcOrd="1" destOrd="0" presId="urn:microsoft.com/office/officeart/2018/2/layout/IconVerticalSolidList"/>
    <dgm:cxn modelId="{BEAA4272-B3CF-E94A-90D8-38425594F0C6}" type="presParOf" srcId="{99FCAF70-DE1E-410A-96BE-2A2C280477BD}" destId="{B65E0CE7-8ED9-46CD-9B28-651C0A9DE869}" srcOrd="2" destOrd="0" presId="urn:microsoft.com/office/officeart/2018/2/layout/IconVerticalSolidList"/>
    <dgm:cxn modelId="{C0F3991B-172C-BF49-9FC5-DBFD17D057EE}" type="presParOf" srcId="{99FCAF70-DE1E-410A-96BE-2A2C280477BD}" destId="{08B092E0-685C-439F-B5B5-8950C0A56DCD}" srcOrd="3" destOrd="0" presId="urn:microsoft.com/office/officeart/2018/2/layout/IconVerticalSolidList"/>
    <dgm:cxn modelId="{4EF9205D-9DF8-B948-BFC5-81F3F8232EC1}" type="presParOf" srcId="{CD4F6A5E-04BA-46B9-B0C8-B65C597DD880}" destId="{AEFC1440-3D6B-473E-9B75-E86821AE861A}" srcOrd="1" destOrd="0" presId="urn:microsoft.com/office/officeart/2018/2/layout/IconVerticalSolidList"/>
    <dgm:cxn modelId="{EBF57683-704C-1048-B164-E5B064D6234E}" type="presParOf" srcId="{CD4F6A5E-04BA-46B9-B0C8-B65C597DD880}" destId="{36D6E198-C3D2-4151-ABFC-02AFF7AF461C}" srcOrd="2" destOrd="0" presId="urn:microsoft.com/office/officeart/2018/2/layout/IconVerticalSolidList"/>
    <dgm:cxn modelId="{2AD76756-9B2C-7545-8FEC-E21A4EF8C3C2}" type="presParOf" srcId="{36D6E198-C3D2-4151-ABFC-02AFF7AF461C}" destId="{5115DDD3-25AF-4570-9D78-D00D130235E4}" srcOrd="0" destOrd="0" presId="urn:microsoft.com/office/officeart/2018/2/layout/IconVerticalSolidList"/>
    <dgm:cxn modelId="{915411CB-7F94-9443-A527-8DAC6704BE4D}" type="presParOf" srcId="{36D6E198-C3D2-4151-ABFC-02AFF7AF461C}" destId="{C5C6C0D8-6481-42B3-8CF7-62BAECFE3B4E}" srcOrd="1" destOrd="0" presId="urn:microsoft.com/office/officeart/2018/2/layout/IconVerticalSolidList"/>
    <dgm:cxn modelId="{0545DC44-F1B7-8C43-B628-373E40459BB5}" type="presParOf" srcId="{36D6E198-C3D2-4151-ABFC-02AFF7AF461C}" destId="{0F6DFFA3-4D3B-47F0-9551-49ED2E9C3A17}" srcOrd="2" destOrd="0" presId="urn:microsoft.com/office/officeart/2018/2/layout/IconVerticalSolidList"/>
    <dgm:cxn modelId="{35AACD87-3B55-6049-A138-9748294FFCB2}" type="presParOf" srcId="{36D6E198-C3D2-4151-ABFC-02AFF7AF461C}" destId="{A80DBB9F-560B-4718-AAF6-775586A2C2C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0BEBCCF-1C66-4A17-BD65-F9F897A7DEAC}" type="doc">
      <dgm:prSet loTypeId="urn:diagrams.loki3.com/BracketList" loCatId="list" qsTypeId="urn:microsoft.com/office/officeart/2005/8/quickstyle/simple1" qsCatId="simple" csTypeId="urn:microsoft.com/office/officeart/2005/8/colors/colorful2" csCatId="colorful" phldr="1"/>
      <dgm:spPr/>
      <dgm:t>
        <a:bodyPr/>
        <a:lstStyle/>
        <a:p>
          <a:endParaRPr lang="en-US"/>
        </a:p>
      </dgm:t>
    </dgm:pt>
    <dgm:pt modelId="{8C1B0F96-B462-4D76-8861-9687CB3DFAC5}">
      <dgm:prSet/>
      <dgm:spPr/>
      <dgm:t>
        <a:bodyPr/>
        <a:lstStyle/>
        <a:p>
          <a:pPr>
            <a:lnSpc>
              <a:spcPct val="100000"/>
            </a:lnSpc>
          </a:pPr>
          <a:r>
            <a:rPr lang="en-US" b="1" dirty="0"/>
            <a:t>Relevancy</a:t>
          </a:r>
        </a:p>
      </dgm:t>
    </dgm:pt>
    <dgm:pt modelId="{C89CCCBF-FF6E-4B60-9E65-C9AEF4FBF002}" type="parTrans" cxnId="{4FD02AB9-6AA5-4079-B148-E75D6DBD945A}">
      <dgm:prSet/>
      <dgm:spPr/>
      <dgm:t>
        <a:bodyPr/>
        <a:lstStyle/>
        <a:p>
          <a:endParaRPr lang="en-US"/>
        </a:p>
      </dgm:t>
    </dgm:pt>
    <dgm:pt modelId="{2C3AB643-BE77-4889-B16E-34D69C2DC5C9}" type="sibTrans" cxnId="{4FD02AB9-6AA5-4079-B148-E75D6DBD945A}">
      <dgm:prSet/>
      <dgm:spPr/>
      <dgm:t>
        <a:bodyPr/>
        <a:lstStyle/>
        <a:p>
          <a:endParaRPr lang="en-US"/>
        </a:p>
      </dgm:t>
    </dgm:pt>
    <dgm:pt modelId="{4AB5916F-4221-47BA-9390-59FB3B01FDE6}">
      <dgm:prSet/>
      <dgm:spPr/>
      <dgm:t>
        <a:bodyPr/>
        <a:lstStyle/>
        <a:p>
          <a:pPr>
            <a:lnSpc>
              <a:spcPct val="100000"/>
            </a:lnSpc>
          </a:pPr>
          <a:r>
            <a:rPr lang="en-US" b="1" dirty="0"/>
            <a:t>Self-concept</a:t>
          </a:r>
        </a:p>
      </dgm:t>
    </dgm:pt>
    <dgm:pt modelId="{4BA1F20C-60E0-4E9D-A31C-FA95C138FA1B}" type="parTrans" cxnId="{79F05EE8-8D32-4132-B21F-C8A2BA14EBF4}">
      <dgm:prSet/>
      <dgm:spPr/>
      <dgm:t>
        <a:bodyPr/>
        <a:lstStyle/>
        <a:p>
          <a:endParaRPr lang="en-US"/>
        </a:p>
      </dgm:t>
    </dgm:pt>
    <dgm:pt modelId="{DDB322A0-9A19-4B3D-88E4-897358E307B3}" type="sibTrans" cxnId="{79F05EE8-8D32-4132-B21F-C8A2BA14EBF4}">
      <dgm:prSet/>
      <dgm:spPr/>
      <dgm:t>
        <a:bodyPr/>
        <a:lstStyle/>
        <a:p>
          <a:endParaRPr lang="en-US"/>
        </a:p>
      </dgm:t>
    </dgm:pt>
    <dgm:pt modelId="{773641F0-43C7-4011-8D8E-317C46F8814A}">
      <dgm:prSet/>
      <dgm:spPr/>
      <dgm:t>
        <a:bodyPr/>
        <a:lstStyle/>
        <a:p>
          <a:pPr>
            <a:lnSpc>
              <a:spcPct val="100000"/>
            </a:lnSpc>
          </a:pPr>
          <a:r>
            <a:rPr lang="en-US" b="1" dirty="0"/>
            <a:t>Role of Learner’s Experiences</a:t>
          </a:r>
        </a:p>
      </dgm:t>
    </dgm:pt>
    <dgm:pt modelId="{8E0E621C-5B4E-4DA1-AB6D-9535A0980481}" type="parTrans" cxnId="{B426DE69-421F-49B3-A362-BD81D518D183}">
      <dgm:prSet/>
      <dgm:spPr/>
      <dgm:t>
        <a:bodyPr/>
        <a:lstStyle/>
        <a:p>
          <a:endParaRPr lang="en-US"/>
        </a:p>
      </dgm:t>
    </dgm:pt>
    <dgm:pt modelId="{107B3622-071A-4B0E-B73E-5EDA8A55D1E2}" type="sibTrans" cxnId="{B426DE69-421F-49B3-A362-BD81D518D183}">
      <dgm:prSet/>
      <dgm:spPr/>
      <dgm:t>
        <a:bodyPr/>
        <a:lstStyle/>
        <a:p>
          <a:endParaRPr lang="en-US"/>
        </a:p>
      </dgm:t>
    </dgm:pt>
    <dgm:pt modelId="{D43AFB0E-536A-4F9A-8117-B75C7E9A49D2}">
      <dgm:prSet/>
      <dgm:spPr/>
      <dgm:t>
        <a:bodyPr/>
        <a:lstStyle/>
        <a:p>
          <a:pPr>
            <a:lnSpc>
              <a:spcPct val="100000"/>
            </a:lnSpc>
          </a:pPr>
          <a:r>
            <a:rPr lang="en-US" b="1" dirty="0"/>
            <a:t>Readiness to learn</a:t>
          </a:r>
        </a:p>
      </dgm:t>
    </dgm:pt>
    <dgm:pt modelId="{D353C768-2667-45E2-9874-2532433D6421}" type="parTrans" cxnId="{8E408103-F9B2-458D-AF5E-462BEC17231A}">
      <dgm:prSet/>
      <dgm:spPr/>
      <dgm:t>
        <a:bodyPr/>
        <a:lstStyle/>
        <a:p>
          <a:endParaRPr lang="en-US"/>
        </a:p>
      </dgm:t>
    </dgm:pt>
    <dgm:pt modelId="{BB2E3BC0-7492-40A3-959E-A2F9889A51FB}" type="sibTrans" cxnId="{8E408103-F9B2-458D-AF5E-462BEC17231A}">
      <dgm:prSet/>
      <dgm:spPr/>
      <dgm:t>
        <a:bodyPr/>
        <a:lstStyle/>
        <a:p>
          <a:endParaRPr lang="en-US"/>
        </a:p>
      </dgm:t>
    </dgm:pt>
    <dgm:pt modelId="{7AFB2989-BEB0-4F53-A577-EDFBD0EE4D4B}">
      <dgm:prSet/>
      <dgm:spPr/>
      <dgm:t>
        <a:bodyPr/>
        <a:lstStyle/>
        <a:p>
          <a:pPr>
            <a:lnSpc>
              <a:spcPct val="100000"/>
            </a:lnSpc>
          </a:pPr>
          <a:r>
            <a:rPr lang="en-US" b="1" dirty="0"/>
            <a:t>Orientation to learning</a:t>
          </a:r>
        </a:p>
      </dgm:t>
    </dgm:pt>
    <dgm:pt modelId="{6489A26E-91EC-4C2A-BA66-336545BE30A3}" type="parTrans" cxnId="{0ED7FC95-DC58-41EC-9191-05CF82851D86}">
      <dgm:prSet/>
      <dgm:spPr/>
      <dgm:t>
        <a:bodyPr/>
        <a:lstStyle/>
        <a:p>
          <a:endParaRPr lang="en-US"/>
        </a:p>
      </dgm:t>
    </dgm:pt>
    <dgm:pt modelId="{57C22644-79CD-41D2-BCC3-7D0E398325B3}" type="sibTrans" cxnId="{0ED7FC95-DC58-41EC-9191-05CF82851D86}">
      <dgm:prSet/>
      <dgm:spPr/>
      <dgm:t>
        <a:bodyPr/>
        <a:lstStyle/>
        <a:p>
          <a:endParaRPr lang="en-US"/>
        </a:p>
      </dgm:t>
    </dgm:pt>
    <dgm:pt modelId="{26D0F626-FA24-46A4-BB94-F3AF049C3003}">
      <dgm:prSet/>
      <dgm:spPr/>
      <dgm:t>
        <a:bodyPr/>
        <a:lstStyle/>
        <a:p>
          <a:pPr>
            <a:lnSpc>
              <a:spcPct val="100000"/>
            </a:lnSpc>
          </a:pPr>
          <a:r>
            <a:rPr lang="en-US" b="1" dirty="0"/>
            <a:t>Motivation</a:t>
          </a:r>
        </a:p>
      </dgm:t>
    </dgm:pt>
    <dgm:pt modelId="{28216004-95EC-4795-8543-0761A91E172D}" type="parTrans" cxnId="{5C046DC1-F191-4243-8599-436B38577FFF}">
      <dgm:prSet/>
      <dgm:spPr/>
      <dgm:t>
        <a:bodyPr/>
        <a:lstStyle/>
        <a:p>
          <a:endParaRPr lang="en-US"/>
        </a:p>
      </dgm:t>
    </dgm:pt>
    <dgm:pt modelId="{E2F8B395-1BC9-421F-B01E-339E51794590}" type="sibTrans" cxnId="{5C046DC1-F191-4243-8599-436B38577FFF}">
      <dgm:prSet/>
      <dgm:spPr/>
      <dgm:t>
        <a:bodyPr/>
        <a:lstStyle/>
        <a:p>
          <a:endParaRPr lang="en-US"/>
        </a:p>
      </dgm:t>
    </dgm:pt>
    <dgm:pt modelId="{4A11CBDE-0B06-4165-B9A3-B2287C1F69A5}">
      <dgm:prSet/>
      <dgm:spPr/>
      <dgm:t>
        <a:bodyPr/>
        <a:lstStyle/>
        <a:p>
          <a:pPr>
            <a:lnSpc>
              <a:spcPct val="100000"/>
            </a:lnSpc>
          </a:pPr>
          <a:r>
            <a:rPr lang="en-US" dirty="0"/>
            <a:t>Learner needs a reason to “buy in”</a:t>
          </a:r>
        </a:p>
      </dgm:t>
    </dgm:pt>
    <dgm:pt modelId="{90D68650-94B8-46EA-A3AC-85AC1885F41B}" type="parTrans" cxnId="{5CDA4711-E082-4899-9B27-8BFCE07ABA32}">
      <dgm:prSet/>
      <dgm:spPr/>
      <dgm:t>
        <a:bodyPr/>
        <a:lstStyle/>
        <a:p>
          <a:endParaRPr lang="en-US"/>
        </a:p>
      </dgm:t>
    </dgm:pt>
    <dgm:pt modelId="{BE2BD9C8-D04C-45EB-AD8B-585DCBAD8171}" type="sibTrans" cxnId="{5CDA4711-E082-4899-9B27-8BFCE07ABA32}">
      <dgm:prSet/>
      <dgm:spPr/>
      <dgm:t>
        <a:bodyPr/>
        <a:lstStyle/>
        <a:p>
          <a:endParaRPr lang="en-US"/>
        </a:p>
      </dgm:t>
    </dgm:pt>
    <dgm:pt modelId="{78582F1D-099A-4246-A715-726B5A5F268B}">
      <dgm:prSet/>
      <dgm:spPr/>
      <dgm:t>
        <a:bodyPr/>
        <a:lstStyle/>
        <a:p>
          <a:pPr>
            <a:lnSpc>
              <a:spcPct val="100000"/>
            </a:lnSpc>
          </a:pPr>
          <a:r>
            <a:rPr lang="en-US" dirty="0"/>
            <a:t>Why is it important to them?</a:t>
          </a:r>
        </a:p>
      </dgm:t>
    </dgm:pt>
    <dgm:pt modelId="{2611BC1B-7252-4985-AF37-E4B869AEC54D}" type="parTrans" cxnId="{CD6CF89B-B1DC-472C-B0D7-B59F1950DA3D}">
      <dgm:prSet/>
      <dgm:spPr/>
      <dgm:t>
        <a:bodyPr/>
        <a:lstStyle/>
        <a:p>
          <a:endParaRPr lang="en-US"/>
        </a:p>
      </dgm:t>
    </dgm:pt>
    <dgm:pt modelId="{FD5853D7-0F78-4DF6-A722-4360ABAA4356}" type="sibTrans" cxnId="{CD6CF89B-B1DC-472C-B0D7-B59F1950DA3D}">
      <dgm:prSet/>
      <dgm:spPr/>
      <dgm:t>
        <a:bodyPr/>
        <a:lstStyle/>
        <a:p>
          <a:endParaRPr lang="en-US"/>
        </a:p>
      </dgm:t>
    </dgm:pt>
    <dgm:pt modelId="{DC11261B-7CE0-4CD0-A818-702D9112686A}">
      <dgm:prSet/>
      <dgm:spPr/>
      <dgm:t>
        <a:bodyPr/>
        <a:lstStyle/>
        <a:p>
          <a:pPr>
            <a:lnSpc>
              <a:spcPct val="100000"/>
            </a:lnSpc>
          </a:pPr>
          <a:r>
            <a:rPr lang="en-US" dirty="0"/>
            <a:t>Adults prefer self-directed learning</a:t>
          </a:r>
        </a:p>
      </dgm:t>
    </dgm:pt>
    <dgm:pt modelId="{BBD10B08-83AB-4FB3-922D-65C20B6B7FB2}" type="parTrans" cxnId="{67A80225-F4D7-4D16-99C5-C7DB4FA2E0EF}">
      <dgm:prSet/>
      <dgm:spPr/>
      <dgm:t>
        <a:bodyPr/>
        <a:lstStyle/>
        <a:p>
          <a:endParaRPr lang="en-US"/>
        </a:p>
      </dgm:t>
    </dgm:pt>
    <dgm:pt modelId="{1F033D05-0508-4720-93C1-D6CE6D77DDAB}" type="sibTrans" cxnId="{67A80225-F4D7-4D16-99C5-C7DB4FA2E0EF}">
      <dgm:prSet/>
      <dgm:spPr/>
      <dgm:t>
        <a:bodyPr/>
        <a:lstStyle/>
        <a:p>
          <a:endParaRPr lang="en-US"/>
        </a:p>
      </dgm:t>
    </dgm:pt>
    <dgm:pt modelId="{C582ADF0-F037-4F29-B430-60DF149E3BBF}">
      <dgm:prSet/>
      <dgm:spPr/>
      <dgm:t>
        <a:bodyPr/>
        <a:lstStyle/>
        <a:p>
          <a:pPr>
            <a:lnSpc>
              <a:spcPct val="100000"/>
            </a:lnSpc>
          </a:pPr>
          <a:r>
            <a:rPr lang="en-US" dirty="0"/>
            <a:t>Adult learners have more varied life experience on which to build</a:t>
          </a:r>
        </a:p>
      </dgm:t>
    </dgm:pt>
    <dgm:pt modelId="{FA4A6CD3-42E4-46C0-A7AF-629FB16E3F89}" type="parTrans" cxnId="{AEBADC5D-977F-45B7-88E7-8F16B63C7866}">
      <dgm:prSet/>
      <dgm:spPr/>
      <dgm:t>
        <a:bodyPr/>
        <a:lstStyle/>
        <a:p>
          <a:endParaRPr lang="en-US"/>
        </a:p>
      </dgm:t>
    </dgm:pt>
    <dgm:pt modelId="{7A45E38E-67D8-426E-B1DC-597DD82DD453}" type="sibTrans" cxnId="{AEBADC5D-977F-45B7-88E7-8F16B63C7866}">
      <dgm:prSet/>
      <dgm:spPr/>
      <dgm:t>
        <a:bodyPr/>
        <a:lstStyle/>
        <a:p>
          <a:endParaRPr lang="en-US"/>
        </a:p>
      </dgm:t>
    </dgm:pt>
    <dgm:pt modelId="{498845FD-DCC7-41DC-A8A0-0BDFCEDD1AAD}">
      <dgm:prSet/>
      <dgm:spPr/>
      <dgm:t>
        <a:bodyPr/>
        <a:lstStyle/>
        <a:p>
          <a:pPr>
            <a:lnSpc>
              <a:spcPct val="100000"/>
            </a:lnSpc>
          </a:pPr>
          <a:r>
            <a:rPr lang="en-US" dirty="0"/>
            <a:t>Timing of learning experiences to correlate to applicable, real-life problems</a:t>
          </a:r>
        </a:p>
      </dgm:t>
    </dgm:pt>
    <dgm:pt modelId="{23B08891-796A-4DA8-A0EA-D9B81B244E53}" type="parTrans" cxnId="{DFBE9267-17FC-4770-8FAE-7A7448A7E49C}">
      <dgm:prSet/>
      <dgm:spPr/>
      <dgm:t>
        <a:bodyPr/>
        <a:lstStyle/>
        <a:p>
          <a:endParaRPr lang="en-US"/>
        </a:p>
      </dgm:t>
    </dgm:pt>
    <dgm:pt modelId="{8D30F221-92E3-4604-9EE0-C55A45C1B371}" type="sibTrans" cxnId="{DFBE9267-17FC-4770-8FAE-7A7448A7E49C}">
      <dgm:prSet/>
      <dgm:spPr/>
      <dgm:t>
        <a:bodyPr/>
        <a:lstStyle/>
        <a:p>
          <a:endParaRPr lang="en-US"/>
        </a:p>
      </dgm:t>
    </dgm:pt>
    <dgm:pt modelId="{3C6E0474-A95B-4017-A2FA-C0071B7361D4}">
      <dgm:prSet/>
      <dgm:spPr/>
      <dgm:t>
        <a:bodyPr/>
        <a:lstStyle/>
        <a:p>
          <a:pPr>
            <a:lnSpc>
              <a:spcPct val="100000"/>
            </a:lnSpc>
          </a:pPr>
          <a:r>
            <a:rPr lang="en-US" dirty="0"/>
            <a:t>Content is centered at solving a problem that is important to them </a:t>
          </a:r>
        </a:p>
      </dgm:t>
    </dgm:pt>
    <dgm:pt modelId="{8B587662-BE8E-4501-8F90-50AF64D3264A}" type="parTrans" cxnId="{09E8D509-5435-447A-9475-096B50719A01}">
      <dgm:prSet/>
      <dgm:spPr/>
      <dgm:t>
        <a:bodyPr/>
        <a:lstStyle/>
        <a:p>
          <a:endParaRPr lang="en-US"/>
        </a:p>
      </dgm:t>
    </dgm:pt>
    <dgm:pt modelId="{09444B45-C496-45DA-B83D-714F8E4A2103}" type="sibTrans" cxnId="{09E8D509-5435-447A-9475-096B50719A01}">
      <dgm:prSet/>
      <dgm:spPr/>
      <dgm:t>
        <a:bodyPr/>
        <a:lstStyle/>
        <a:p>
          <a:endParaRPr lang="en-US"/>
        </a:p>
      </dgm:t>
    </dgm:pt>
    <dgm:pt modelId="{E81C8530-F45B-434C-8788-D383D9A6B81B}">
      <dgm:prSet/>
      <dgm:spPr/>
      <dgm:t>
        <a:bodyPr/>
        <a:lstStyle/>
        <a:p>
          <a:pPr>
            <a:lnSpc>
              <a:spcPct val="100000"/>
            </a:lnSpc>
          </a:pPr>
          <a:r>
            <a:rPr lang="en-US" dirty="0"/>
            <a:t>Adults are more internally motivated to learn</a:t>
          </a:r>
        </a:p>
      </dgm:t>
    </dgm:pt>
    <dgm:pt modelId="{068A2534-5144-489A-8A1E-C31B92774773}" type="parTrans" cxnId="{7203D173-BF49-4425-A6CC-A42D1930CBAD}">
      <dgm:prSet/>
      <dgm:spPr/>
      <dgm:t>
        <a:bodyPr/>
        <a:lstStyle/>
        <a:p>
          <a:endParaRPr lang="en-US"/>
        </a:p>
      </dgm:t>
    </dgm:pt>
    <dgm:pt modelId="{8B19E867-2648-4714-946D-FDD2D357D636}" type="sibTrans" cxnId="{7203D173-BF49-4425-A6CC-A42D1930CBAD}">
      <dgm:prSet/>
      <dgm:spPr/>
      <dgm:t>
        <a:bodyPr/>
        <a:lstStyle/>
        <a:p>
          <a:endParaRPr lang="en-US"/>
        </a:p>
      </dgm:t>
    </dgm:pt>
    <dgm:pt modelId="{B183065E-5325-4725-AFF9-D89BDFA61CF8}" type="pres">
      <dgm:prSet presAssocID="{60BEBCCF-1C66-4A17-BD65-F9F897A7DEAC}" presName="Name0" presStyleCnt="0">
        <dgm:presLayoutVars>
          <dgm:dir/>
          <dgm:animLvl val="lvl"/>
          <dgm:resizeHandles val="exact"/>
        </dgm:presLayoutVars>
      </dgm:prSet>
      <dgm:spPr/>
    </dgm:pt>
    <dgm:pt modelId="{90459892-0177-4904-B89D-FDEB345930CA}" type="pres">
      <dgm:prSet presAssocID="{8C1B0F96-B462-4D76-8861-9687CB3DFAC5}" presName="linNode" presStyleCnt="0"/>
      <dgm:spPr/>
    </dgm:pt>
    <dgm:pt modelId="{600581D6-94EF-4E49-AB7E-8C2702B6262E}" type="pres">
      <dgm:prSet presAssocID="{8C1B0F96-B462-4D76-8861-9687CB3DFAC5}" presName="parTx" presStyleLbl="revTx" presStyleIdx="0" presStyleCnt="6">
        <dgm:presLayoutVars>
          <dgm:chMax val="1"/>
          <dgm:bulletEnabled val="1"/>
        </dgm:presLayoutVars>
      </dgm:prSet>
      <dgm:spPr/>
    </dgm:pt>
    <dgm:pt modelId="{C320B83D-D164-4A75-9B89-16D30E180ED8}" type="pres">
      <dgm:prSet presAssocID="{8C1B0F96-B462-4D76-8861-9687CB3DFAC5}" presName="bracket" presStyleLbl="parChTrans1D1" presStyleIdx="0" presStyleCnt="6"/>
      <dgm:spPr/>
    </dgm:pt>
    <dgm:pt modelId="{DD7ADA3F-E54F-4ECF-9F65-836C1E219161}" type="pres">
      <dgm:prSet presAssocID="{8C1B0F96-B462-4D76-8861-9687CB3DFAC5}" presName="spH" presStyleCnt="0"/>
      <dgm:spPr/>
    </dgm:pt>
    <dgm:pt modelId="{B491BB95-E1F1-4F76-8995-518F2A7E95FE}" type="pres">
      <dgm:prSet presAssocID="{8C1B0F96-B462-4D76-8861-9687CB3DFAC5}" presName="desTx" presStyleLbl="node1" presStyleIdx="0" presStyleCnt="6">
        <dgm:presLayoutVars>
          <dgm:bulletEnabled val="1"/>
        </dgm:presLayoutVars>
      </dgm:prSet>
      <dgm:spPr/>
    </dgm:pt>
    <dgm:pt modelId="{53E4EDD8-0F98-4BBE-A57B-E017CAE81B69}" type="pres">
      <dgm:prSet presAssocID="{2C3AB643-BE77-4889-B16E-34D69C2DC5C9}" presName="spV" presStyleCnt="0"/>
      <dgm:spPr/>
    </dgm:pt>
    <dgm:pt modelId="{C20330A6-DDD7-4C20-93FF-D879E22C0609}" type="pres">
      <dgm:prSet presAssocID="{4AB5916F-4221-47BA-9390-59FB3B01FDE6}" presName="linNode" presStyleCnt="0"/>
      <dgm:spPr/>
    </dgm:pt>
    <dgm:pt modelId="{3BFB78BF-6E1D-4DE8-9C5C-D71425EAB362}" type="pres">
      <dgm:prSet presAssocID="{4AB5916F-4221-47BA-9390-59FB3B01FDE6}" presName="parTx" presStyleLbl="revTx" presStyleIdx="1" presStyleCnt="6">
        <dgm:presLayoutVars>
          <dgm:chMax val="1"/>
          <dgm:bulletEnabled val="1"/>
        </dgm:presLayoutVars>
      </dgm:prSet>
      <dgm:spPr/>
    </dgm:pt>
    <dgm:pt modelId="{8AFCC3AF-185B-4D13-BF39-B23B367DA0B4}" type="pres">
      <dgm:prSet presAssocID="{4AB5916F-4221-47BA-9390-59FB3B01FDE6}" presName="bracket" presStyleLbl="parChTrans1D1" presStyleIdx="1" presStyleCnt="6"/>
      <dgm:spPr/>
    </dgm:pt>
    <dgm:pt modelId="{B76EA20D-8509-4781-B802-0C2B9EDCAC80}" type="pres">
      <dgm:prSet presAssocID="{4AB5916F-4221-47BA-9390-59FB3B01FDE6}" presName="spH" presStyleCnt="0"/>
      <dgm:spPr/>
    </dgm:pt>
    <dgm:pt modelId="{964917E2-3F5E-4555-ACC2-25F34133AD32}" type="pres">
      <dgm:prSet presAssocID="{4AB5916F-4221-47BA-9390-59FB3B01FDE6}" presName="desTx" presStyleLbl="node1" presStyleIdx="1" presStyleCnt="6">
        <dgm:presLayoutVars>
          <dgm:bulletEnabled val="1"/>
        </dgm:presLayoutVars>
      </dgm:prSet>
      <dgm:spPr/>
    </dgm:pt>
    <dgm:pt modelId="{60949B0E-68F9-44E8-8E9B-BD1D38C39069}" type="pres">
      <dgm:prSet presAssocID="{DDB322A0-9A19-4B3D-88E4-897358E307B3}" presName="spV" presStyleCnt="0"/>
      <dgm:spPr/>
    </dgm:pt>
    <dgm:pt modelId="{21DFA479-EE03-47C5-8C4D-6291849AB481}" type="pres">
      <dgm:prSet presAssocID="{773641F0-43C7-4011-8D8E-317C46F8814A}" presName="linNode" presStyleCnt="0"/>
      <dgm:spPr/>
    </dgm:pt>
    <dgm:pt modelId="{EA556B4D-B1C1-4144-ABB6-CCA9A1BB2743}" type="pres">
      <dgm:prSet presAssocID="{773641F0-43C7-4011-8D8E-317C46F8814A}" presName="parTx" presStyleLbl="revTx" presStyleIdx="2" presStyleCnt="6">
        <dgm:presLayoutVars>
          <dgm:chMax val="1"/>
          <dgm:bulletEnabled val="1"/>
        </dgm:presLayoutVars>
      </dgm:prSet>
      <dgm:spPr/>
    </dgm:pt>
    <dgm:pt modelId="{F509F58E-864B-4A13-98A5-02656C8E062D}" type="pres">
      <dgm:prSet presAssocID="{773641F0-43C7-4011-8D8E-317C46F8814A}" presName="bracket" presStyleLbl="parChTrans1D1" presStyleIdx="2" presStyleCnt="6"/>
      <dgm:spPr/>
    </dgm:pt>
    <dgm:pt modelId="{70E390BA-6DE5-4E0D-ABEC-03F044BD42EB}" type="pres">
      <dgm:prSet presAssocID="{773641F0-43C7-4011-8D8E-317C46F8814A}" presName="spH" presStyleCnt="0"/>
      <dgm:spPr/>
    </dgm:pt>
    <dgm:pt modelId="{8F7FAE50-8C6D-4612-8BF3-B91F1C6E8B55}" type="pres">
      <dgm:prSet presAssocID="{773641F0-43C7-4011-8D8E-317C46F8814A}" presName="desTx" presStyleLbl="node1" presStyleIdx="2" presStyleCnt="6">
        <dgm:presLayoutVars>
          <dgm:bulletEnabled val="1"/>
        </dgm:presLayoutVars>
      </dgm:prSet>
      <dgm:spPr/>
    </dgm:pt>
    <dgm:pt modelId="{42BC073B-BF14-414D-9B31-CCBF17FD9AA5}" type="pres">
      <dgm:prSet presAssocID="{107B3622-071A-4B0E-B73E-5EDA8A55D1E2}" presName="spV" presStyleCnt="0"/>
      <dgm:spPr/>
    </dgm:pt>
    <dgm:pt modelId="{79CEB642-8A10-45F4-8577-C2CD79B2CD40}" type="pres">
      <dgm:prSet presAssocID="{D43AFB0E-536A-4F9A-8117-B75C7E9A49D2}" presName="linNode" presStyleCnt="0"/>
      <dgm:spPr/>
    </dgm:pt>
    <dgm:pt modelId="{88E64CFE-AA2E-4F29-8E22-6FB61B5864DD}" type="pres">
      <dgm:prSet presAssocID="{D43AFB0E-536A-4F9A-8117-B75C7E9A49D2}" presName="parTx" presStyleLbl="revTx" presStyleIdx="3" presStyleCnt="6">
        <dgm:presLayoutVars>
          <dgm:chMax val="1"/>
          <dgm:bulletEnabled val="1"/>
        </dgm:presLayoutVars>
      </dgm:prSet>
      <dgm:spPr/>
    </dgm:pt>
    <dgm:pt modelId="{097E0839-97CE-4247-9AD8-CE20C0B08367}" type="pres">
      <dgm:prSet presAssocID="{D43AFB0E-536A-4F9A-8117-B75C7E9A49D2}" presName="bracket" presStyleLbl="parChTrans1D1" presStyleIdx="3" presStyleCnt="6"/>
      <dgm:spPr/>
    </dgm:pt>
    <dgm:pt modelId="{2864E054-F9DD-4B41-8421-E3EDD45359C3}" type="pres">
      <dgm:prSet presAssocID="{D43AFB0E-536A-4F9A-8117-B75C7E9A49D2}" presName="spH" presStyleCnt="0"/>
      <dgm:spPr/>
    </dgm:pt>
    <dgm:pt modelId="{F01048DF-4FB3-43AF-86B8-0523233AA5A5}" type="pres">
      <dgm:prSet presAssocID="{D43AFB0E-536A-4F9A-8117-B75C7E9A49D2}" presName="desTx" presStyleLbl="node1" presStyleIdx="3" presStyleCnt="6">
        <dgm:presLayoutVars>
          <dgm:bulletEnabled val="1"/>
        </dgm:presLayoutVars>
      </dgm:prSet>
      <dgm:spPr/>
    </dgm:pt>
    <dgm:pt modelId="{B9B904D1-DE73-48D5-8C9C-A7ECDDE8A7CA}" type="pres">
      <dgm:prSet presAssocID="{BB2E3BC0-7492-40A3-959E-A2F9889A51FB}" presName="spV" presStyleCnt="0"/>
      <dgm:spPr/>
    </dgm:pt>
    <dgm:pt modelId="{0844CBDB-FB89-4169-8323-04B07C5260A0}" type="pres">
      <dgm:prSet presAssocID="{7AFB2989-BEB0-4F53-A577-EDFBD0EE4D4B}" presName="linNode" presStyleCnt="0"/>
      <dgm:spPr/>
    </dgm:pt>
    <dgm:pt modelId="{D075D768-3479-4007-8452-9600D8E45012}" type="pres">
      <dgm:prSet presAssocID="{7AFB2989-BEB0-4F53-A577-EDFBD0EE4D4B}" presName="parTx" presStyleLbl="revTx" presStyleIdx="4" presStyleCnt="6">
        <dgm:presLayoutVars>
          <dgm:chMax val="1"/>
          <dgm:bulletEnabled val="1"/>
        </dgm:presLayoutVars>
      </dgm:prSet>
      <dgm:spPr/>
    </dgm:pt>
    <dgm:pt modelId="{234C6A49-6C8C-46F2-AC4F-9A0C1631FE49}" type="pres">
      <dgm:prSet presAssocID="{7AFB2989-BEB0-4F53-A577-EDFBD0EE4D4B}" presName="bracket" presStyleLbl="parChTrans1D1" presStyleIdx="4" presStyleCnt="6"/>
      <dgm:spPr/>
    </dgm:pt>
    <dgm:pt modelId="{C790D783-A42E-4E4E-80E4-7CE004894D5A}" type="pres">
      <dgm:prSet presAssocID="{7AFB2989-BEB0-4F53-A577-EDFBD0EE4D4B}" presName="spH" presStyleCnt="0"/>
      <dgm:spPr/>
    </dgm:pt>
    <dgm:pt modelId="{143F3436-FCCB-483E-B003-FE4672334A21}" type="pres">
      <dgm:prSet presAssocID="{7AFB2989-BEB0-4F53-A577-EDFBD0EE4D4B}" presName="desTx" presStyleLbl="node1" presStyleIdx="4" presStyleCnt="6">
        <dgm:presLayoutVars>
          <dgm:bulletEnabled val="1"/>
        </dgm:presLayoutVars>
      </dgm:prSet>
      <dgm:spPr/>
    </dgm:pt>
    <dgm:pt modelId="{BF5C3D34-FEBE-4D02-B482-3CAAC0E9036D}" type="pres">
      <dgm:prSet presAssocID="{57C22644-79CD-41D2-BCC3-7D0E398325B3}" presName="spV" presStyleCnt="0"/>
      <dgm:spPr/>
    </dgm:pt>
    <dgm:pt modelId="{AC7FE778-D907-426A-A9F5-91C1D72763CB}" type="pres">
      <dgm:prSet presAssocID="{26D0F626-FA24-46A4-BB94-F3AF049C3003}" presName="linNode" presStyleCnt="0"/>
      <dgm:spPr/>
    </dgm:pt>
    <dgm:pt modelId="{49BEC52E-1804-4DA3-9605-3018798360CB}" type="pres">
      <dgm:prSet presAssocID="{26D0F626-FA24-46A4-BB94-F3AF049C3003}" presName="parTx" presStyleLbl="revTx" presStyleIdx="5" presStyleCnt="6">
        <dgm:presLayoutVars>
          <dgm:chMax val="1"/>
          <dgm:bulletEnabled val="1"/>
        </dgm:presLayoutVars>
      </dgm:prSet>
      <dgm:spPr/>
    </dgm:pt>
    <dgm:pt modelId="{AB86BBE3-D9DF-40F0-84B7-5F7BF017463A}" type="pres">
      <dgm:prSet presAssocID="{26D0F626-FA24-46A4-BB94-F3AF049C3003}" presName="bracket" presStyleLbl="parChTrans1D1" presStyleIdx="5" presStyleCnt="6"/>
      <dgm:spPr/>
    </dgm:pt>
    <dgm:pt modelId="{E84618B5-904A-415D-80F6-0D9C140BC933}" type="pres">
      <dgm:prSet presAssocID="{26D0F626-FA24-46A4-BB94-F3AF049C3003}" presName="spH" presStyleCnt="0"/>
      <dgm:spPr/>
    </dgm:pt>
    <dgm:pt modelId="{EE1B50A6-4886-446A-8B71-BE9B565EF3AF}" type="pres">
      <dgm:prSet presAssocID="{26D0F626-FA24-46A4-BB94-F3AF049C3003}" presName="desTx" presStyleLbl="node1" presStyleIdx="5" presStyleCnt="6">
        <dgm:presLayoutVars>
          <dgm:bulletEnabled val="1"/>
        </dgm:presLayoutVars>
      </dgm:prSet>
      <dgm:spPr/>
    </dgm:pt>
  </dgm:ptLst>
  <dgm:cxnLst>
    <dgm:cxn modelId="{8E408103-F9B2-458D-AF5E-462BEC17231A}" srcId="{60BEBCCF-1C66-4A17-BD65-F9F897A7DEAC}" destId="{D43AFB0E-536A-4F9A-8117-B75C7E9A49D2}" srcOrd="3" destOrd="0" parTransId="{D353C768-2667-45E2-9874-2532433D6421}" sibTransId="{BB2E3BC0-7492-40A3-959E-A2F9889A51FB}"/>
    <dgm:cxn modelId="{09E8D509-5435-447A-9475-096B50719A01}" srcId="{7AFB2989-BEB0-4F53-A577-EDFBD0EE4D4B}" destId="{3C6E0474-A95B-4017-A2FA-C0071B7361D4}" srcOrd="0" destOrd="0" parTransId="{8B587662-BE8E-4501-8F90-50AF64D3264A}" sibTransId="{09444B45-C496-45DA-B83D-714F8E4A2103}"/>
    <dgm:cxn modelId="{5CDA4711-E082-4899-9B27-8BFCE07ABA32}" srcId="{8C1B0F96-B462-4D76-8861-9687CB3DFAC5}" destId="{4A11CBDE-0B06-4165-B9A3-B2287C1F69A5}" srcOrd="0" destOrd="0" parTransId="{90D68650-94B8-46EA-A3AC-85AC1885F41B}" sibTransId="{BE2BD9C8-D04C-45EB-AD8B-585DCBAD8171}"/>
    <dgm:cxn modelId="{67A80225-F4D7-4D16-99C5-C7DB4FA2E0EF}" srcId="{4AB5916F-4221-47BA-9390-59FB3B01FDE6}" destId="{DC11261B-7CE0-4CD0-A818-702D9112686A}" srcOrd="0" destOrd="0" parTransId="{BBD10B08-83AB-4FB3-922D-65C20B6B7FB2}" sibTransId="{1F033D05-0508-4720-93C1-D6CE6D77DDAB}"/>
    <dgm:cxn modelId="{81DF7028-76B4-4AED-A446-14E6C1B09EBE}" type="presOf" srcId="{498845FD-DCC7-41DC-A8A0-0BDFCEDD1AAD}" destId="{F01048DF-4FB3-43AF-86B8-0523233AA5A5}" srcOrd="0" destOrd="0" presId="urn:diagrams.loki3.com/BracketList"/>
    <dgm:cxn modelId="{8EBB8135-189F-41E5-B2FE-CD30E47329E6}" type="presOf" srcId="{26D0F626-FA24-46A4-BB94-F3AF049C3003}" destId="{49BEC52E-1804-4DA3-9605-3018798360CB}" srcOrd="0" destOrd="0" presId="urn:diagrams.loki3.com/BracketList"/>
    <dgm:cxn modelId="{AEBADC5D-977F-45B7-88E7-8F16B63C7866}" srcId="{773641F0-43C7-4011-8D8E-317C46F8814A}" destId="{C582ADF0-F037-4F29-B430-60DF149E3BBF}" srcOrd="0" destOrd="0" parTransId="{FA4A6CD3-42E4-46C0-A7AF-629FB16E3F89}" sibTransId="{7A45E38E-67D8-426E-B1DC-597DD82DD453}"/>
    <dgm:cxn modelId="{1F3D4561-BF37-4FFC-8029-CAAE1E53EB9F}" type="presOf" srcId="{4A11CBDE-0B06-4165-B9A3-B2287C1F69A5}" destId="{B491BB95-E1F1-4F76-8995-518F2A7E95FE}" srcOrd="0" destOrd="0" presId="urn:diagrams.loki3.com/BracketList"/>
    <dgm:cxn modelId="{DFBE9267-17FC-4770-8FAE-7A7448A7E49C}" srcId="{D43AFB0E-536A-4F9A-8117-B75C7E9A49D2}" destId="{498845FD-DCC7-41DC-A8A0-0BDFCEDD1AAD}" srcOrd="0" destOrd="0" parTransId="{23B08891-796A-4DA8-A0EA-D9B81B244E53}" sibTransId="{8D30F221-92E3-4604-9EE0-C55A45C1B371}"/>
    <dgm:cxn modelId="{B426DE69-421F-49B3-A362-BD81D518D183}" srcId="{60BEBCCF-1C66-4A17-BD65-F9F897A7DEAC}" destId="{773641F0-43C7-4011-8D8E-317C46F8814A}" srcOrd="2" destOrd="0" parTransId="{8E0E621C-5B4E-4DA1-AB6D-9535A0980481}" sibTransId="{107B3622-071A-4B0E-B73E-5EDA8A55D1E2}"/>
    <dgm:cxn modelId="{EC40376B-7F6F-4AE9-800B-CB2C702916B0}" type="presOf" srcId="{60BEBCCF-1C66-4A17-BD65-F9F897A7DEAC}" destId="{B183065E-5325-4725-AFF9-D89BDFA61CF8}" srcOrd="0" destOrd="0" presId="urn:diagrams.loki3.com/BracketList"/>
    <dgm:cxn modelId="{7203D173-BF49-4425-A6CC-A42D1930CBAD}" srcId="{26D0F626-FA24-46A4-BB94-F3AF049C3003}" destId="{E81C8530-F45B-434C-8788-D383D9A6B81B}" srcOrd="0" destOrd="0" parTransId="{068A2534-5144-489A-8A1E-C31B92774773}" sibTransId="{8B19E867-2648-4714-946D-FDD2D357D636}"/>
    <dgm:cxn modelId="{0ED7FC95-DC58-41EC-9191-05CF82851D86}" srcId="{60BEBCCF-1C66-4A17-BD65-F9F897A7DEAC}" destId="{7AFB2989-BEB0-4F53-A577-EDFBD0EE4D4B}" srcOrd="4" destOrd="0" parTransId="{6489A26E-91EC-4C2A-BA66-336545BE30A3}" sibTransId="{57C22644-79CD-41D2-BCC3-7D0E398325B3}"/>
    <dgm:cxn modelId="{58F10598-032C-4621-A808-7EF9A87845C6}" type="presOf" srcId="{3C6E0474-A95B-4017-A2FA-C0071B7361D4}" destId="{143F3436-FCCB-483E-B003-FE4672334A21}" srcOrd="0" destOrd="0" presId="urn:diagrams.loki3.com/BracketList"/>
    <dgm:cxn modelId="{CD6CF89B-B1DC-472C-B0D7-B59F1950DA3D}" srcId="{8C1B0F96-B462-4D76-8861-9687CB3DFAC5}" destId="{78582F1D-099A-4246-A715-726B5A5F268B}" srcOrd="1" destOrd="0" parTransId="{2611BC1B-7252-4985-AF37-E4B869AEC54D}" sibTransId="{FD5853D7-0F78-4DF6-A722-4360ABAA4356}"/>
    <dgm:cxn modelId="{8A9FE6B5-3353-4E6D-9A9C-CE24B284ADE6}" type="presOf" srcId="{E81C8530-F45B-434C-8788-D383D9A6B81B}" destId="{EE1B50A6-4886-446A-8B71-BE9B565EF3AF}" srcOrd="0" destOrd="0" presId="urn:diagrams.loki3.com/BracketList"/>
    <dgm:cxn modelId="{4FD02AB9-6AA5-4079-B148-E75D6DBD945A}" srcId="{60BEBCCF-1C66-4A17-BD65-F9F897A7DEAC}" destId="{8C1B0F96-B462-4D76-8861-9687CB3DFAC5}" srcOrd="0" destOrd="0" parTransId="{C89CCCBF-FF6E-4B60-9E65-C9AEF4FBF002}" sibTransId="{2C3AB643-BE77-4889-B16E-34D69C2DC5C9}"/>
    <dgm:cxn modelId="{5C046DC1-F191-4243-8599-436B38577FFF}" srcId="{60BEBCCF-1C66-4A17-BD65-F9F897A7DEAC}" destId="{26D0F626-FA24-46A4-BB94-F3AF049C3003}" srcOrd="5" destOrd="0" parTransId="{28216004-95EC-4795-8543-0761A91E172D}" sibTransId="{E2F8B395-1BC9-421F-B01E-339E51794590}"/>
    <dgm:cxn modelId="{6FEEEBC2-DC14-45AA-9149-BD2BC80AC522}" type="presOf" srcId="{78582F1D-099A-4246-A715-726B5A5F268B}" destId="{B491BB95-E1F1-4F76-8995-518F2A7E95FE}" srcOrd="0" destOrd="1" presId="urn:diagrams.loki3.com/BracketList"/>
    <dgm:cxn modelId="{B5B923C7-B3AC-476B-80B8-0F9AAD6DBC70}" type="presOf" srcId="{D43AFB0E-536A-4F9A-8117-B75C7E9A49D2}" destId="{88E64CFE-AA2E-4F29-8E22-6FB61B5864DD}" srcOrd="0" destOrd="0" presId="urn:diagrams.loki3.com/BracketList"/>
    <dgm:cxn modelId="{DC350CD1-2BE1-448B-A08D-07ACC6F050F9}" type="presOf" srcId="{4AB5916F-4221-47BA-9390-59FB3B01FDE6}" destId="{3BFB78BF-6E1D-4DE8-9C5C-D71425EAB362}" srcOrd="0" destOrd="0" presId="urn:diagrams.loki3.com/BracketList"/>
    <dgm:cxn modelId="{4D79C6E3-3535-4B36-A7B1-54A9A6D8AD73}" type="presOf" srcId="{8C1B0F96-B462-4D76-8861-9687CB3DFAC5}" destId="{600581D6-94EF-4E49-AB7E-8C2702B6262E}" srcOrd="0" destOrd="0" presId="urn:diagrams.loki3.com/BracketList"/>
    <dgm:cxn modelId="{59A64FE4-C9B7-4CE2-815D-3FE8FB824A70}" type="presOf" srcId="{7AFB2989-BEB0-4F53-A577-EDFBD0EE4D4B}" destId="{D075D768-3479-4007-8452-9600D8E45012}" srcOrd="0" destOrd="0" presId="urn:diagrams.loki3.com/BracketList"/>
    <dgm:cxn modelId="{79F05EE8-8D32-4132-B21F-C8A2BA14EBF4}" srcId="{60BEBCCF-1C66-4A17-BD65-F9F897A7DEAC}" destId="{4AB5916F-4221-47BA-9390-59FB3B01FDE6}" srcOrd="1" destOrd="0" parTransId="{4BA1F20C-60E0-4E9D-A31C-FA95C138FA1B}" sibTransId="{DDB322A0-9A19-4B3D-88E4-897358E307B3}"/>
    <dgm:cxn modelId="{725364EC-59DE-42AB-ACD3-059FFA20CF34}" type="presOf" srcId="{773641F0-43C7-4011-8D8E-317C46F8814A}" destId="{EA556B4D-B1C1-4144-ABB6-CCA9A1BB2743}" srcOrd="0" destOrd="0" presId="urn:diagrams.loki3.com/BracketList"/>
    <dgm:cxn modelId="{015C3BEF-51E1-4AE9-A46A-2A3F60FB4772}" type="presOf" srcId="{C582ADF0-F037-4F29-B430-60DF149E3BBF}" destId="{8F7FAE50-8C6D-4612-8BF3-B91F1C6E8B55}" srcOrd="0" destOrd="0" presId="urn:diagrams.loki3.com/BracketList"/>
    <dgm:cxn modelId="{A49FBDF3-0ECE-4340-BBFE-DE70C7BDC578}" type="presOf" srcId="{DC11261B-7CE0-4CD0-A818-702D9112686A}" destId="{964917E2-3F5E-4555-ACC2-25F34133AD32}" srcOrd="0" destOrd="0" presId="urn:diagrams.loki3.com/BracketList"/>
    <dgm:cxn modelId="{15F3C8D0-A8A6-4F9F-A5AF-8138E04FE3FC}" type="presParOf" srcId="{B183065E-5325-4725-AFF9-D89BDFA61CF8}" destId="{90459892-0177-4904-B89D-FDEB345930CA}" srcOrd="0" destOrd="0" presId="urn:diagrams.loki3.com/BracketList"/>
    <dgm:cxn modelId="{E5ACFAEB-AE4D-41B5-851E-1C482247E7E9}" type="presParOf" srcId="{90459892-0177-4904-B89D-FDEB345930CA}" destId="{600581D6-94EF-4E49-AB7E-8C2702B6262E}" srcOrd="0" destOrd="0" presId="urn:diagrams.loki3.com/BracketList"/>
    <dgm:cxn modelId="{F4737134-F37E-48B7-A544-66185A2C1B90}" type="presParOf" srcId="{90459892-0177-4904-B89D-FDEB345930CA}" destId="{C320B83D-D164-4A75-9B89-16D30E180ED8}" srcOrd="1" destOrd="0" presId="urn:diagrams.loki3.com/BracketList"/>
    <dgm:cxn modelId="{E056E1EF-1D6D-4E5D-9B0B-305571104442}" type="presParOf" srcId="{90459892-0177-4904-B89D-FDEB345930CA}" destId="{DD7ADA3F-E54F-4ECF-9F65-836C1E219161}" srcOrd="2" destOrd="0" presId="urn:diagrams.loki3.com/BracketList"/>
    <dgm:cxn modelId="{3F62CFB2-AD00-42BA-A079-24C4CF33DDBE}" type="presParOf" srcId="{90459892-0177-4904-B89D-FDEB345930CA}" destId="{B491BB95-E1F1-4F76-8995-518F2A7E95FE}" srcOrd="3" destOrd="0" presId="urn:diagrams.loki3.com/BracketList"/>
    <dgm:cxn modelId="{567AEB45-237F-4796-9416-BA8E6F9A413E}" type="presParOf" srcId="{B183065E-5325-4725-AFF9-D89BDFA61CF8}" destId="{53E4EDD8-0F98-4BBE-A57B-E017CAE81B69}" srcOrd="1" destOrd="0" presId="urn:diagrams.loki3.com/BracketList"/>
    <dgm:cxn modelId="{D130E75B-8266-49DE-A853-58831724C5FA}" type="presParOf" srcId="{B183065E-5325-4725-AFF9-D89BDFA61CF8}" destId="{C20330A6-DDD7-4C20-93FF-D879E22C0609}" srcOrd="2" destOrd="0" presId="urn:diagrams.loki3.com/BracketList"/>
    <dgm:cxn modelId="{B6071D6B-9EFB-46BE-8D53-E6AB8B6365A7}" type="presParOf" srcId="{C20330A6-DDD7-4C20-93FF-D879E22C0609}" destId="{3BFB78BF-6E1D-4DE8-9C5C-D71425EAB362}" srcOrd="0" destOrd="0" presId="urn:diagrams.loki3.com/BracketList"/>
    <dgm:cxn modelId="{50AA4DEE-3E7D-4E3D-AA9C-6CDA568DA7C7}" type="presParOf" srcId="{C20330A6-DDD7-4C20-93FF-D879E22C0609}" destId="{8AFCC3AF-185B-4D13-BF39-B23B367DA0B4}" srcOrd="1" destOrd="0" presId="urn:diagrams.loki3.com/BracketList"/>
    <dgm:cxn modelId="{C2F06BB2-6E91-44FF-8FB6-DBF1C842FD54}" type="presParOf" srcId="{C20330A6-DDD7-4C20-93FF-D879E22C0609}" destId="{B76EA20D-8509-4781-B802-0C2B9EDCAC80}" srcOrd="2" destOrd="0" presId="urn:diagrams.loki3.com/BracketList"/>
    <dgm:cxn modelId="{2991E468-969C-4855-9793-5FA848A01DF4}" type="presParOf" srcId="{C20330A6-DDD7-4C20-93FF-D879E22C0609}" destId="{964917E2-3F5E-4555-ACC2-25F34133AD32}" srcOrd="3" destOrd="0" presId="urn:diagrams.loki3.com/BracketList"/>
    <dgm:cxn modelId="{B8CD20B2-9921-4896-B7A7-B2BB4568DC7F}" type="presParOf" srcId="{B183065E-5325-4725-AFF9-D89BDFA61CF8}" destId="{60949B0E-68F9-44E8-8E9B-BD1D38C39069}" srcOrd="3" destOrd="0" presId="urn:diagrams.loki3.com/BracketList"/>
    <dgm:cxn modelId="{29B91AEB-545E-4126-8B5B-7D3DB8AE9FD6}" type="presParOf" srcId="{B183065E-5325-4725-AFF9-D89BDFA61CF8}" destId="{21DFA479-EE03-47C5-8C4D-6291849AB481}" srcOrd="4" destOrd="0" presId="urn:diagrams.loki3.com/BracketList"/>
    <dgm:cxn modelId="{B3AF9ADD-52AC-4AB3-B217-49F896C58DD6}" type="presParOf" srcId="{21DFA479-EE03-47C5-8C4D-6291849AB481}" destId="{EA556B4D-B1C1-4144-ABB6-CCA9A1BB2743}" srcOrd="0" destOrd="0" presId="urn:diagrams.loki3.com/BracketList"/>
    <dgm:cxn modelId="{7068A8A0-EC71-4058-AD71-99D3C1FCFE8E}" type="presParOf" srcId="{21DFA479-EE03-47C5-8C4D-6291849AB481}" destId="{F509F58E-864B-4A13-98A5-02656C8E062D}" srcOrd="1" destOrd="0" presId="urn:diagrams.loki3.com/BracketList"/>
    <dgm:cxn modelId="{5A9F54A1-D9D6-4C9D-8C49-2BC1CF31DD2A}" type="presParOf" srcId="{21DFA479-EE03-47C5-8C4D-6291849AB481}" destId="{70E390BA-6DE5-4E0D-ABEC-03F044BD42EB}" srcOrd="2" destOrd="0" presId="urn:diagrams.loki3.com/BracketList"/>
    <dgm:cxn modelId="{F09AD5E0-AE04-4E0D-8C82-9A128CDB1F14}" type="presParOf" srcId="{21DFA479-EE03-47C5-8C4D-6291849AB481}" destId="{8F7FAE50-8C6D-4612-8BF3-B91F1C6E8B55}" srcOrd="3" destOrd="0" presId="urn:diagrams.loki3.com/BracketList"/>
    <dgm:cxn modelId="{FEC31B3F-D44F-498C-AF96-12DAFF7DBB01}" type="presParOf" srcId="{B183065E-5325-4725-AFF9-D89BDFA61CF8}" destId="{42BC073B-BF14-414D-9B31-CCBF17FD9AA5}" srcOrd="5" destOrd="0" presId="urn:diagrams.loki3.com/BracketList"/>
    <dgm:cxn modelId="{E3657FA8-8F94-41FB-B56E-E5BFEF16284B}" type="presParOf" srcId="{B183065E-5325-4725-AFF9-D89BDFA61CF8}" destId="{79CEB642-8A10-45F4-8577-C2CD79B2CD40}" srcOrd="6" destOrd="0" presId="urn:diagrams.loki3.com/BracketList"/>
    <dgm:cxn modelId="{92455E92-298E-465A-A7CE-059900572D0C}" type="presParOf" srcId="{79CEB642-8A10-45F4-8577-C2CD79B2CD40}" destId="{88E64CFE-AA2E-4F29-8E22-6FB61B5864DD}" srcOrd="0" destOrd="0" presId="urn:diagrams.loki3.com/BracketList"/>
    <dgm:cxn modelId="{4A4631A1-A87E-49F7-BEB5-CA84279C9E0C}" type="presParOf" srcId="{79CEB642-8A10-45F4-8577-C2CD79B2CD40}" destId="{097E0839-97CE-4247-9AD8-CE20C0B08367}" srcOrd="1" destOrd="0" presId="urn:diagrams.loki3.com/BracketList"/>
    <dgm:cxn modelId="{73D75842-E88E-4D3B-928D-83CF6559A3F1}" type="presParOf" srcId="{79CEB642-8A10-45F4-8577-C2CD79B2CD40}" destId="{2864E054-F9DD-4B41-8421-E3EDD45359C3}" srcOrd="2" destOrd="0" presId="urn:diagrams.loki3.com/BracketList"/>
    <dgm:cxn modelId="{8336B4D0-3F87-4B9E-8B32-C4D6099231EA}" type="presParOf" srcId="{79CEB642-8A10-45F4-8577-C2CD79B2CD40}" destId="{F01048DF-4FB3-43AF-86B8-0523233AA5A5}" srcOrd="3" destOrd="0" presId="urn:diagrams.loki3.com/BracketList"/>
    <dgm:cxn modelId="{9D2E0F92-8C6D-4DB4-83B6-2918C01B1AC0}" type="presParOf" srcId="{B183065E-5325-4725-AFF9-D89BDFA61CF8}" destId="{B9B904D1-DE73-48D5-8C9C-A7ECDDE8A7CA}" srcOrd="7" destOrd="0" presId="urn:diagrams.loki3.com/BracketList"/>
    <dgm:cxn modelId="{6C2DBF85-2960-4E31-923C-4AFE44668518}" type="presParOf" srcId="{B183065E-5325-4725-AFF9-D89BDFA61CF8}" destId="{0844CBDB-FB89-4169-8323-04B07C5260A0}" srcOrd="8" destOrd="0" presId="urn:diagrams.loki3.com/BracketList"/>
    <dgm:cxn modelId="{DD364DC0-04DE-43F6-AE71-0152C1A0A174}" type="presParOf" srcId="{0844CBDB-FB89-4169-8323-04B07C5260A0}" destId="{D075D768-3479-4007-8452-9600D8E45012}" srcOrd="0" destOrd="0" presId="urn:diagrams.loki3.com/BracketList"/>
    <dgm:cxn modelId="{135E902D-797B-4595-A883-FD82C8F7D183}" type="presParOf" srcId="{0844CBDB-FB89-4169-8323-04B07C5260A0}" destId="{234C6A49-6C8C-46F2-AC4F-9A0C1631FE49}" srcOrd="1" destOrd="0" presId="urn:diagrams.loki3.com/BracketList"/>
    <dgm:cxn modelId="{E712F532-1D99-4314-AA04-2FFF4E2E029E}" type="presParOf" srcId="{0844CBDB-FB89-4169-8323-04B07C5260A0}" destId="{C790D783-A42E-4E4E-80E4-7CE004894D5A}" srcOrd="2" destOrd="0" presId="urn:diagrams.loki3.com/BracketList"/>
    <dgm:cxn modelId="{616009AE-D422-41BC-A739-A3C97368E86D}" type="presParOf" srcId="{0844CBDB-FB89-4169-8323-04B07C5260A0}" destId="{143F3436-FCCB-483E-B003-FE4672334A21}" srcOrd="3" destOrd="0" presId="urn:diagrams.loki3.com/BracketList"/>
    <dgm:cxn modelId="{76080B15-F5C6-428B-954D-FDE6B913DF4B}" type="presParOf" srcId="{B183065E-5325-4725-AFF9-D89BDFA61CF8}" destId="{BF5C3D34-FEBE-4D02-B482-3CAAC0E9036D}" srcOrd="9" destOrd="0" presId="urn:diagrams.loki3.com/BracketList"/>
    <dgm:cxn modelId="{3B051A63-9AF9-4960-B4B1-1296539E7DFF}" type="presParOf" srcId="{B183065E-5325-4725-AFF9-D89BDFA61CF8}" destId="{AC7FE778-D907-426A-A9F5-91C1D72763CB}" srcOrd="10" destOrd="0" presId="urn:diagrams.loki3.com/BracketList"/>
    <dgm:cxn modelId="{2343FAA2-DAA7-4DA5-9484-A46CD77AF018}" type="presParOf" srcId="{AC7FE778-D907-426A-A9F5-91C1D72763CB}" destId="{49BEC52E-1804-4DA3-9605-3018798360CB}" srcOrd="0" destOrd="0" presId="urn:diagrams.loki3.com/BracketList"/>
    <dgm:cxn modelId="{E0488BD7-BE8A-4D40-B7EC-F68E99695F7F}" type="presParOf" srcId="{AC7FE778-D907-426A-A9F5-91C1D72763CB}" destId="{AB86BBE3-D9DF-40F0-84B7-5F7BF017463A}" srcOrd="1" destOrd="0" presId="urn:diagrams.loki3.com/BracketList"/>
    <dgm:cxn modelId="{7BBD313E-3774-45A2-9CE2-6A596D2371F4}" type="presParOf" srcId="{AC7FE778-D907-426A-A9F5-91C1D72763CB}" destId="{E84618B5-904A-415D-80F6-0D9C140BC933}" srcOrd="2" destOrd="0" presId="urn:diagrams.loki3.com/BracketList"/>
    <dgm:cxn modelId="{6CE2D52C-FC28-453A-93EE-869FF5540CD2}" type="presParOf" srcId="{AC7FE778-D907-426A-A9F5-91C1D72763CB}" destId="{EE1B50A6-4886-446A-8B71-BE9B565EF3AF}"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BFCE18D-D88C-46A5-A2CC-14DD8BFEA49D}"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F51D83CC-0BE1-47E6-98D6-EACD488E6067}">
      <dgm:prSet custT="1"/>
      <dgm:spPr>
        <a:solidFill>
          <a:schemeClr val="accent2">
            <a:hueOff val="-363841"/>
            <a:satOff val="-20982"/>
            <a:lumOff val="2157"/>
            <a:alpha val="70000"/>
          </a:schemeClr>
        </a:solidFill>
      </dgm:spPr>
      <dgm:t>
        <a:bodyPr/>
        <a:lstStyle/>
        <a:p>
          <a:r>
            <a:rPr lang="en-US" sz="2400" b="1" dirty="0"/>
            <a:t>Esteem</a:t>
          </a:r>
          <a:br>
            <a:rPr lang="en-US" sz="2500" dirty="0"/>
          </a:br>
          <a:r>
            <a:rPr lang="en-US" sz="1800" dirty="0"/>
            <a:t>Respect (self and others), prestige, accomplishment</a:t>
          </a:r>
        </a:p>
      </dgm:t>
    </dgm:pt>
    <dgm:pt modelId="{25D7FC5A-06D2-4158-BD6E-1F9770A63CBC}" type="parTrans" cxnId="{ECBABA17-6086-4C9E-95B2-BF9EDEBA2446}">
      <dgm:prSet/>
      <dgm:spPr/>
      <dgm:t>
        <a:bodyPr/>
        <a:lstStyle/>
        <a:p>
          <a:endParaRPr lang="en-US"/>
        </a:p>
      </dgm:t>
    </dgm:pt>
    <dgm:pt modelId="{ABC343D3-649C-4ABA-84C3-6152AB6B7C34}" type="sibTrans" cxnId="{ECBABA17-6086-4C9E-95B2-BF9EDEBA2446}">
      <dgm:prSet/>
      <dgm:spPr/>
      <dgm:t>
        <a:bodyPr/>
        <a:lstStyle/>
        <a:p>
          <a:endParaRPr lang="en-US"/>
        </a:p>
      </dgm:t>
    </dgm:pt>
    <dgm:pt modelId="{BA6421BA-00F5-4700-9CC6-BF879AAA5E23}">
      <dgm:prSet custT="1"/>
      <dgm:spPr>
        <a:solidFill>
          <a:schemeClr val="accent2">
            <a:hueOff val="-727682"/>
            <a:satOff val="-41964"/>
            <a:lumOff val="4314"/>
            <a:alpha val="70000"/>
          </a:schemeClr>
        </a:solidFill>
      </dgm:spPr>
      <dgm:t>
        <a:bodyPr/>
        <a:lstStyle/>
        <a:p>
          <a:r>
            <a:rPr lang="en-US" sz="2400" b="1" dirty="0"/>
            <a:t>Love and Belonging</a:t>
          </a:r>
          <a:br>
            <a:rPr lang="en-US" sz="2500" dirty="0"/>
          </a:br>
          <a:r>
            <a:rPr lang="en-US" sz="1800" dirty="0"/>
            <a:t>Intimate relationships, friends, family</a:t>
          </a:r>
        </a:p>
      </dgm:t>
    </dgm:pt>
    <dgm:pt modelId="{455449D1-E4DE-428C-A156-50DB01DCE8BF}" type="parTrans" cxnId="{E79E5C51-14D9-48CC-9AF9-EF9D79DDC58B}">
      <dgm:prSet/>
      <dgm:spPr/>
      <dgm:t>
        <a:bodyPr/>
        <a:lstStyle/>
        <a:p>
          <a:endParaRPr lang="en-US"/>
        </a:p>
      </dgm:t>
    </dgm:pt>
    <dgm:pt modelId="{64D33482-9EC5-4E56-AB99-C56D209E8801}" type="sibTrans" cxnId="{E79E5C51-14D9-48CC-9AF9-EF9D79DDC58B}">
      <dgm:prSet/>
      <dgm:spPr/>
      <dgm:t>
        <a:bodyPr/>
        <a:lstStyle/>
        <a:p>
          <a:endParaRPr lang="en-US"/>
        </a:p>
      </dgm:t>
    </dgm:pt>
    <dgm:pt modelId="{C8A21C5B-8A08-4F84-B835-11A6FD2F44EB}">
      <dgm:prSet custT="1"/>
      <dgm:spPr>
        <a:solidFill>
          <a:schemeClr val="accent2">
            <a:hueOff val="-1091522"/>
            <a:satOff val="-62946"/>
            <a:lumOff val="6471"/>
            <a:alpha val="70000"/>
          </a:schemeClr>
        </a:solidFill>
      </dgm:spPr>
      <dgm:t>
        <a:bodyPr/>
        <a:lstStyle/>
        <a:p>
          <a:r>
            <a:rPr lang="en-US" sz="2400" b="1" dirty="0"/>
            <a:t>Safety</a:t>
          </a:r>
          <a:br>
            <a:rPr lang="en-US" sz="1800" dirty="0"/>
          </a:br>
          <a:r>
            <a:rPr lang="en-US" sz="1800" dirty="0"/>
            <a:t>Protection from harm, security of employment, resources</a:t>
          </a:r>
        </a:p>
      </dgm:t>
    </dgm:pt>
    <dgm:pt modelId="{6826B2FF-3564-4A1C-B2B7-B4BE146A8226}" type="parTrans" cxnId="{E5D2D8AE-F581-4924-A97C-1C73316EB3A3}">
      <dgm:prSet/>
      <dgm:spPr/>
      <dgm:t>
        <a:bodyPr/>
        <a:lstStyle/>
        <a:p>
          <a:endParaRPr lang="en-US"/>
        </a:p>
      </dgm:t>
    </dgm:pt>
    <dgm:pt modelId="{60A0EE47-AAF2-45D6-8381-EE423A18CE7E}" type="sibTrans" cxnId="{E5D2D8AE-F581-4924-A97C-1C73316EB3A3}">
      <dgm:prSet/>
      <dgm:spPr/>
      <dgm:t>
        <a:bodyPr/>
        <a:lstStyle/>
        <a:p>
          <a:endParaRPr lang="en-US"/>
        </a:p>
      </dgm:t>
    </dgm:pt>
    <dgm:pt modelId="{2662E092-5730-4926-A9E7-65923098034D}">
      <dgm:prSet phldrT="[Text]" custT="1"/>
      <dgm:spPr>
        <a:solidFill>
          <a:schemeClr val="accent2">
            <a:hueOff val="-1455363"/>
            <a:satOff val="-83928"/>
            <a:lumOff val="8628"/>
            <a:alpha val="70000"/>
          </a:schemeClr>
        </a:solidFill>
      </dgm:spPr>
      <dgm:t>
        <a:bodyPr/>
        <a:lstStyle/>
        <a:p>
          <a:r>
            <a:rPr lang="en-US" sz="2400" b="1" dirty="0"/>
            <a:t>Physiological</a:t>
          </a:r>
          <a:br>
            <a:rPr lang="en-US" sz="2500" dirty="0"/>
          </a:br>
          <a:r>
            <a:rPr lang="en-US" sz="1800" dirty="0"/>
            <a:t>Air, food, water, rest</a:t>
          </a:r>
          <a:endParaRPr lang="en-US" sz="2500" dirty="0"/>
        </a:p>
      </dgm:t>
    </dgm:pt>
    <dgm:pt modelId="{886F08DE-7E0C-4AD0-9C10-D39007F5D795}" type="parTrans" cxnId="{C0DEE9A4-B056-4187-9B86-98F8D66E3495}">
      <dgm:prSet/>
      <dgm:spPr/>
      <dgm:t>
        <a:bodyPr/>
        <a:lstStyle/>
        <a:p>
          <a:endParaRPr lang="en-US"/>
        </a:p>
      </dgm:t>
    </dgm:pt>
    <dgm:pt modelId="{78D444F5-2279-4D10-AF2E-4C47FEA7E101}" type="sibTrans" cxnId="{C0DEE9A4-B056-4187-9B86-98F8D66E3495}">
      <dgm:prSet/>
      <dgm:spPr/>
      <dgm:t>
        <a:bodyPr/>
        <a:lstStyle/>
        <a:p>
          <a:endParaRPr lang="en-US"/>
        </a:p>
      </dgm:t>
    </dgm:pt>
    <dgm:pt modelId="{83CECC94-871E-4BA5-B223-CF9E7C306E28}">
      <dgm:prSet custT="1"/>
      <dgm:spPr>
        <a:solidFill>
          <a:schemeClr val="accent2">
            <a:hueOff val="0"/>
            <a:satOff val="0"/>
            <a:lumOff val="0"/>
            <a:alpha val="70000"/>
          </a:schemeClr>
        </a:solidFill>
      </dgm:spPr>
      <dgm:t>
        <a:bodyPr/>
        <a:lstStyle/>
        <a:p>
          <a:r>
            <a:rPr lang="en-US" sz="2400" b="1" dirty="0"/>
            <a:t>Self-Actualization</a:t>
          </a:r>
          <a:r>
            <a:rPr lang="en-US" sz="2600" b="1" dirty="0"/>
            <a:t> </a:t>
          </a:r>
          <a:br>
            <a:rPr lang="en-US" sz="2600" dirty="0"/>
          </a:br>
          <a:r>
            <a:rPr lang="en-US" sz="1800" dirty="0"/>
            <a:t>Achieving one’s full potential, creativity, morality </a:t>
          </a:r>
          <a:endParaRPr lang="en-US" sz="2600" dirty="0"/>
        </a:p>
      </dgm:t>
    </dgm:pt>
    <dgm:pt modelId="{2D4FDA40-900C-4857-854D-50D1F3758E53}" type="parTrans" cxnId="{E5997C5F-5A39-4E4D-A89E-3D4820DC6BA6}">
      <dgm:prSet/>
      <dgm:spPr/>
      <dgm:t>
        <a:bodyPr/>
        <a:lstStyle/>
        <a:p>
          <a:endParaRPr lang="en-US"/>
        </a:p>
      </dgm:t>
    </dgm:pt>
    <dgm:pt modelId="{608389FC-E194-422F-85BA-11D1B3524977}" type="sibTrans" cxnId="{E5997C5F-5A39-4E4D-A89E-3D4820DC6BA6}">
      <dgm:prSet/>
      <dgm:spPr/>
      <dgm:t>
        <a:bodyPr/>
        <a:lstStyle/>
        <a:p>
          <a:endParaRPr lang="en-US"/>
        </a:p>
      </dgm:t>
    </dgm:pt>
    <dgm:pt modelId="{E5FF038B-98A5-4554-B866-06CD357D903D}" type="pres">
      <dgm:prSet presAssocID="{8BFCE18D-D88C-46A5-A2CC-14DD8BFEA49D}" presName="linear" presStyleCnt="0">
        <dgm:presLayoutVars>
          <dgm:animLvl val="lvl"/>
          <dgm:resizeHandles val="exact"/>
        </dgm:presLayoutVars>
      </dgm:prSet>
      <dgm:spPr/>
    </dgm:pt>
    <dgm:pt modelId="{ABDF4F81-AD6F-48B4-A0EF-0AED0C9CFC6C}" type="pres">
      <dgm:prSet presAssocID="{83CECC94-871E-4BA5-B223-CF9E7C306E28}" presName="parentText" presStyleLbl="node1" presStyleIdx="0" presStyleCnt="5">
        <dgm:presLayoutVars>
          <dgm:chMax val="0"/>
          <dgm:bulletEnabled val="1"/>
        </dgm:presLayoutVars>
      </dgm:prSet>
      <dgm:spPr/>
    </dgm:pt>
    <dgm:pt modelId="{E72B5350-C2B2-4437-91D5-16BC92F195F3}" type="pres">
      <dgm:prSet presAssocID="{608389FC-E194-422F-85BA-11D1B3524977}" presName="spacer" presStyleCnt="0"/>
      <dgm:spPr/>
    </dgm:pt>
    <dgm:pt modelId="{A2A589CD-0408-412C-8131-66A43EAAFEBC}" type="pres">
      <dgm:prSet presAssocID="{F51D83CC-0BE1-47E6-98D6-EACD488E6067}" presName="parentText" presStyleLbl="node1" presStyleIdx="1" presStyleCnt="5">
        <dgm:presLayoutVars>
          <dgm:chMax val="0"/>
          <dgm:bulletEnabled val="1"/>
        </dgm:presLayoutVars>
      </dgm:prSet>
      <dgm:spPr/>
    </dgm:pt>
    <dgm:pt modelId="{FF59AB36-9E48-4FCC-BD14-A332B21FD354}" type="pres">
      <dgm:prSet presAssocID="{ABC343D3-649C-4ABA-84C3-6152AB6B7C34}" presName="spacer" presStyleCnt="0"/>
      <dgm:spPr/>
    </dgm:pt>
    <dgm:pt modelId="{16661DA7-53EF-46D3-9B03-9EA846F420A2}" type="pres">
      <dgm:prSet presAssocID="{BA6421BA-00F5-4700-9CC6-BF879AAA5E23}" presName="parentText" presStyleLbl="node1" presStyleIdx="2" presStyleCnt="5">
        <dgm:presLayoutVars>
          <dgm:chMax val="0"/>
          <dgm:bulletEnabled val="1"/>
        </dgm:presLayoutVars>
      </dgm:prSet>
      <dgm:spPr/>
    </dgm:pt>
    <dgm:pt modelId="{B1EE296A-3104-497C-9DE4-74203071FE76}" type="pres">
      <dgm:prSet presAssocID="{64D33482-9EC5-4E56-AB99-C56D209E8801}" presName="spacer" presStyleCnt="0"/>
      <dgm:spPr/>
    </dgm:pt>
    <dgm:pt modelId="{0E64D643-4CB3-4A63-8747-89C76BFD0B77}" type="pres">
      <dgm:prSet presAssocID="{C8A21C5B-8A08-4F84-B835-11A6FD2F44EB}" presName="parentText" presStyleLbl="node1" presStyleIdx="3" presStyleCnt="5">
        <dgm:presLayoutVars>
          <dgm:chMax val="0"/>
          <dgm:bulletEnabled val="1"/>
        </dgm:presLayoutVars>
      </dgm:prSet>
      <dgm:spPr/>
    </dgm:pt>
    <dgm:pt modelId="{3544F137-3E02-4916-8EF4-DCEB4F57DCB8}" type="pres">
      <dgm:prSet presAssocID="{60A0EE47-AAF2-45D6-8381-EE423A18CE7E}" presName="spacer" presStyleCnt="0"/>
      <dgm:spPr/>
    </dgm:pt>
    <dgm:pt modelId="{15D69B12-4230-461A-8EDA-E86C7AB7DE1A}" type="pres">
      <dgm:prSet presAssocID="{2662E092-5730-4926-A9E7-65923098034D}" presName="parentText" presStyleLbl="node1" presStyleIdx="4" presStyleCnt="5">
        <dgm:presLayoutVars>
          <dgm:chMax val="0"/>
          <dgm:bulletEnabled val="1"/>
        </dgm:presLayoutVars>
      </dgm:prSet>
      <dgm:spPr/>
    </dgm:pt>
  </dgm:ptLst>
  <dgm:cxnLst>
    <dgm:cxn modelId="{AE7E7109-13D2-4225-9325-0212CAF93493}" type="presOf" srcId="{F51D83CC-0BE1-47E6-98D6-EACD488E6067}" destId="{A2A589CD-0408-412C-8131-66A43EAAFEBC}" srcOrd="0" destOrd="0" presId="urn:microsoft.com/office/officeart/2005/8/layout/vList2"/>
    <dgm:cxn modelId="{ECBABA17-6086-4C9E-95B2-BF9EDEBA2446}" srcId="{8BFCE18D-D88C-46A5-A2CC-14DD8BFEA49D}" destId="{F51D83CC-0BE1-47E6-98D6-EACD488E6067}" srcOrd="1" destOrd="0" parTransId="{25D7FC5A-06D2-4158-BD6E-1F9770A63CBC}" sibTransId="{ABC343D3-649C-4ABA-84C3-6152AB6B7C34}"/>
    <dgm:cxn modelId="{01C39C1E-C5E8-48C1-BDC5-D6E798029719}" type="presOf" srcId="{BA6421BA-00F5-4700-9CC6-BF879AAA5E23}" destId="{16661DA7-53EF-46D3-9B03-9EA846F420A2}" srcOrd="0" destOrd="0" presId="urn:microsoft.com/office/officeart/2005/8/layout/vList2"/>
    <dgm:cxn modelId="{E79E5C51-14D9-48CC-9AF9-EF9D79DDC58B}" srcId="{8BFCE18D-D88C-46A5-A2CC-14DD8BFEA49D}" destId="{BA6421BA-00F5-4700-9CC6-BF879AAA5E23}" srcOrd="2" destOrd="0" parTransId="{455449D1-E4DE-428C-A156-50DB01DCE8BF}" sibTransId="{64D33482-9EC5-4E56-AB99-C56D209E8801}"/>
    <dgm:cxn modelId="{E5997C5F-5A39-4E4D-A89E-3D4820DC6BA6}" srcId="{8BFCE18D-D88C-46A5-A2CC-14DD8BFEA49D}" destId="{83CECC94-871E-4BA5-B223-CF9E7C306E28}" srcOrd="0" destOrd="0" parTransId="{2D4FDA40-900C-4857-854D-50D1F3758E53}" sibTransId="{608389FC-E194-422F-85BA-11D1B3524977}"/>
    <dgm:cxn modelId="{3F680081-B877-4246-A4B1-A7763B8C8B51}" type="presOf" srcId="{8BFCE18D-D88C-46A5-A2CC-14DD8BFEA49D}" destId="{E5FF038B-98A5-4554-B866-06CD357D903D}" srcOrd="0" destOrd="0" presId="urn:microsoft.com/office/officeart/2005/8/layout/vList2"/>
    <dgm:cxn modelId="{904C4E8A-7BB1-4BD5-A7FC-9E6884276DF1}" type="presOf" srcId="{2662E092-5730-4926-A9E7-65923098034D}" destId="{15D69B12-4230-461A-8EDA-E86C7AB7DE1A}" srcOrd="0" destOrd="0" presId="urn:microsoft.com/office/officeart/2005/8/layout/vList2"/>
    <dgm:cxn modelId="{BC5A5AA1-D751-4657-A65C-E8411C9AD218}" type="presOf" srcId="{83CECC94-871E-4BA5-B223-CF9E7C306E28}" destId="{ABDF4F81-AD6F-48B4-A0EF-0AED0C9CFC6C}" srcOrd="0" destOrd="0" presId="urn:microsoft.com/office/officeart/2005/8/layout/vList2"/>
    <dgm:cxn modelId="{C0DEE9A4-B056-4187-9B86-98F8D66E3495}" srcId="{8BFCE18D-D88C-46A5-A2CC-14DD8BFEA49D}" destId="{2662E092-5730-4926-A9E7-65923098034D}" srcOrd="4" destOrd="0" parTransId="{886F08DE-7E0C-4AD0-9C10-D39007F5D795}" sibTransId="{78D444F5-2279-4D10-AF2E-4C47FEA7E101}"/>
    <dgm:cxn modelId="{E5D2D8AE-F581-4924-A97C-1C73316EB3A3}" srcId="{8BFCE18D-D88C-46A5-A2CC-14DD8BFEA49D}" destId="{C8A21C5B-8A08-4F84-B835-11A6FD2F44EB}" srcOrd="3" destOrd="0" parTransId="{6826B2FF-3564-4A1C-B2B7-B4BE146A8226}" sibTransId="{60A0EE47-AAF2-45D6-8381-EE423A18CE7E}"/>
    <dgm:cxn modelId="{986478F7-3C33-4BEB-9D8A-26E04C455A38}" type="presOf" srcId="{C8A21C5B-8A08-4F84-B835-11A6FD2F44EB}" destId="{0E64D643-4CB3-4A63-8747-89C76BFD0B77}" srcOrd="0" destOrd="0" presId="urn:microsoft.com/office/officeart/2005/8/layout/vList2"/>
    <dgm:cxn modelId="{05F5FBF3-BC6A-4F17-830A-C21209D2EE05}" type="presParOf" srcId="{E5FF038B-98A5-4554-B866-06CD357D903D}" destId="{ABDF4F81-AD6F-48B4-A0EF-0AED0C9CFC6C}" srcOrd="0" destOrd="0" presId="urn:microsoft.com/office/officeart/2005/8/layout/vList2"/>
    <dgm:cxn modelId="{2FB790C0-3DA9-4086-8D5A-F7519B39FE3C}" type="presParOf" srcId="{E5FF038B-98A5-4554-B866-06CD357D903D}" destId="{E72B5350-C2B2-4437-91D5-16BC92F195F3}" srcOrd="1" destOrd="0" presId="urn:microsoft.com/office/officeart/2005/8/layout/vList2"/>
    <dgm:cxn modelId="{BFE6767D-847C-400B-9E1E-0B8625D933B6}" type="presParOf" srcId="{E5FF038B-98A5-4554-B866-06CD357D903D}" destId="{A2A589CD-0408-412C-8131-66A43EAAFEBC}" srcOrd="2" destOrd="0" presId="urn:microsoft.com/office/officeart/2005/8/layout/vList2"/>
    <dgm:cxn modelId="{53188683-ADAB-4B11-AAAC-F357BC506365}" type="presParOf" srcId="{E5FF038B-98A5-4554-B866-06CD357D903D}" destId="{FF59AB36-9E48-4FCC-BD14-A332B21FD354}" srcOrd="3" destOrd="0" presId="urn:microsoft.com/office/officeart/2005/8/layout/vList2"/>
    <dgm:cxn modelId="{81AF4009-95DE-4AFC-9D8C-F93BAD7A643D}" type="presParOf" srcId="{E5FF038B-98A5-4554-B866-06CD357D903D}" destId="{16661DA7-53EF-46D3-9B03-9EA846F420A2}" srcOrd="4" destOrd="0" presId="urn:microsoft.com/office/officeart/2005/8/layout/vList2"/>
    <dgm:cxn modelId="{3176BC97-651C-4E79-8038-183AAAF2BCE0}" type="presParOf" srcId="{E5FF038B-98A5-4554-B866-06CD357D903D}" destId="{B1EE296A-3104-497C-9DE4-74203071FE76}" srcOrd="5" destOrd="0" presId="urn:microsoft.com/office/officeart/2005/8/layout/vList2"/>
    <dgm:cxn modelId="{5B492B69-E156-44B2-BF09-1882AB3072C8}" type="presParOf" srcId="{E5FF038B-98A5-4554-B866-06CD357D903D}" destId="{0E64D643-4CB3-4A63-8747-89C76BFD0B77}" srcOrd="6" destOrd="0" presId="urn:microsoft.com/office/officeart/2005/8/layout/vList2"/>
    <dgm:cxn modelId="{8B52F258-540B-4121-9890-C7F828CA24EA}" type="presParOf" srcId="{E5FF038B-98A5-4554-B866-06CD357D903D}" destId="{3544F137-3E02-4916-8EF4-DCEB4F57DCB8}" srcOrd="7" destOrd="0" presId="urn:microsoft.com/office/officeart/2005/8/layout/vList2"/>
    <dgm:cxn modelId="{AD45831D-345B-49E4-94D1-008396F0D6AE}" type="presParOf" srcId="{E5FF038B-98A5-4554-B866-06CD357D903D}" destId="{15D69B12-4230-461A-8EDA-E86C7AB7DE1A}"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0D3AEC9-A7D4-49DB-93FE-6BFAD1829E12}"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FBA5E55B-6388-4D78-9CF4-07160F658BE4}">
      <dgm:prSet/>
      <dgm:spPr/>
      <dgm:t>
        <a:bodyPr/>
        <a:lstStyle/>
        <a:p>
          <a:pPr>
            <a:lnSpc>
              <a:spcPct val="100000"/>
            </a:lnSpc>
          </a:pPr>
          <a:r>
            <a:rPr lang="en-US" dirty="0"/>
            <a:t>Readiness</a:t>
          </a:r>
        </a:p>
      </dgm:t>
    </dgm:pt>
    <dgm:pt modelId="{FEDB68CA-8845-407F-985B-A5BD6A489746}" type="parTrans" cxnId="{8164B215-267D-4090-91A5-7B2E6D6F2B30}">
      <dgm:prSet/>
      <dgm:spPr/>
      <dgm:t>
        <a:bodyPr/>
        <a:lstStyle/>
        <a:p>
          <a:endParaRPr lang="en-US"/>
        </a:p>
      </dgm:t>
    </dgm:pt>
    <dgm:pt modelId="{805C16E0-B53E-4072-8147-621A7EEBA5AD}" type="sibTrans" cxnId="{8164B215-267D-4090-91A5-7B2E6D6F2B30}">
      <dgm:prSet/>
      <dgm:spPr/>
      <dgm:t>
        <a:bodyPr/>
        <a:lstStyle/>
        <a:p>
          <a:endParaRPr lang="en-US"/>
        </a:p>
      </dgm:t>
    </dgm:pt>
    <dgm:pt modelId="{0DC31C82-95FF-460D-89C6-6A58C7D43729}">
      <dgm:prSet/>
      <dgm:spPr/>
      <dgm:t>
        <a:bodyPr/>
        <a:lstStyle/>
        <a:p>
          <a:pPr>
            <a:lnSpc>
              <a:spcPct val="100000"/>
            </a:lnSpc>
          </a:pPr>
          <a:r>
            <a:rPr lang="en-US" dirty="0"/>
            <a:t>Exercise</a:t>
          </a:r>
        </a:p>
      </dgm:t>
    </dgm:pt>
    <dgm:pt modelId="{686C338D-8CFB-4546-8FE6-F72CD6A76E2B}" type="parTrans" cxnId="{673868AD-170D-417D-B495-81653AB5A728}">
      <dgm:prSet/>
      <dgm:spPr/>
      <dgm:t>
        <a:bodyPr/>
        <a:lstStyle/>
        <a:p>
          <a:endParaRPr lang="en-US"/>
        </a:p>
      </dgm:t>
    </dgm:pt>
    <dgm:pt modelId="{93FDFF76-D197-49A6-845C-7A8BE5A37AE5}" type="sibTrans" cxnId="{673868AD-170D-417D-B495-81653AB5A728}">
      <dgm:prSet/>
      <dgm:spPr/>
      <dgm:t>
        <a:bodyPr/>
        <a:lstStyle/>
        <a:p>
          <a:endParaRPr lang="en-US"/>
        </a:p>
      </dgm:t>
    </dgm:pt>
    <dgm:pt modelId="{1F5984C1-A814-487F-9F3A-B9A688FA9821}">
      <dgm:prSet/>
      <dgm:spPr/>
      <dgm:t>
        <a:bodyPr/>
        <a:lstStyle/>
        <a:p>
          <a:pPr>
            <a:lnSpc>
              <a:spcPct val="100000"/>
            </a:lnSpc>
          </a:pPr>
          <a:r>
            <a:rPr lang="en-US" dirty="0"/>
            <a:t>Effect</a:t>
          </a:r>
        </a:p>
      </dgm:t>
    </dgm:pt>
    <dgm:pt modelId="{513FC4E0-8BFF-4E6E-950C-FAEC9C7D09C2}" type="parTrans" cxnId="{7C083DAC-4BCA-476C-8835-1F691668BA96}">
      <dgm:prSet/>
      <dgm:spPr/>
      <dgm:t>
        <a:bodyPr/>
        <a:lstStyle/>
        <a:p>
          <a:endParaRPr lang="en-US"/>
        </a:p>
      </dgm:t>
    </dgm:pt>
    <dgm:pt modelId="{8875F4A9-F940-453D-AE4B-DDD68345A6EA}" type="sibTrans" cxnId="{7C083DAC-4BCA-476C-8835-1F691668BA96}">
      <dgm:prSet/>
      <dgm:spPr/>
      <dgm:t>
        <a:bodyPr/>
        <a:lstStyle/>
        <a:p>
          <a:endParaRPr lang="en-US"/>
        </a:p>
      </dgm:t>
    </dgm:pt>
    <dgm:pt modelId="{73165BEF-C97C-4A1D-9E97-F47C00F95BDC}">
      <dgm:prSet/>
      <dgm:spPr/>
      <dgm:t>
        <a:bodyPr/>
        <a:lstStyle/>
        <a:p>
          <a:pPr>
            <a:lnSpc>
              <a:spcPct val="100000"/>
            </a:lnSpc>
          </a:pPr>
          <a:r>
            <a:rPr lang="en-US" dirty="0"/>
            <a:t>Basic needs must be met before individual is ready to learn (physical, emotional, mental)</a:t>
          </a:r>
        </a:p>
      </dgm:t>
    </dgm:pt>
    <dgm:pt modelId="{3541A94D-D682-4C10-8DDF-91FD2722AA6B}" type="parTrans" cxnId="{7D5D5BE7-A446-4C19-B587-BA3502530F6A}">
      <dgm:prSet/>
      <dgm:spPr/>
      <dgm:t>
        <a:bodyPr/>
        <a:lstStyle/>
        <a:p>
          <a:endParaRPr lang="en-US"/>
        </a:p>
      </dgm:t>
    </dgm:pt>
    <dgm:pt modelId="{2F7DFF5F-00F8-40EC-8212-9D49BF4FA618}" type="sibTrans" cxnId="{7D5D5BE7-A446-4C19-B587-BA3502530F6A}">
      <dgm:prSet/>
      <dgm:spPr/>
      <dgm:t>
        <a:bodyPr/>
        <a:lstStyle/>
        <a:p>
          <a:endParaRPr lang="en-US"/>
        </a:p>
      </dgm:t>
    </dgm:pt>
    <dgm:pt modelId="{4FA9F6D3-CCAF-40AA-A41B-BC1C0F3A2E76}">
      <dgm:prSet/>
      <dgm:spPr/>
      <dgm:t>
        <a:bodyPr/>
        <a:lstStyle/>
        <a:p>
          <a:pPr>
            <a:lnSpc>
              <a:spcPct val="100000"/>
            </a:lnSpc>
          </a:pPr>
          <a:r>
            <a:rPr lang="en-US" dirty="0"/>
            <a:t>Items most often repeated are best remembered</a:t>
          </a:r>
        </a:p>
      </dgm:t>
    </dgm:pt>
    <dgm:pt modelId="{8AA0756C-0CC5-4DCF-962E-298DB9967CDD}" type="parTrans" cxnId="{522FA666-46C9-4E43-BB54-E326A87ACE0F}">
      <dgm:prSet/>
      <dgm:spPr/>
      <dgm:t>
        <a:bodyPr/>
        <a:lstStyle/>
        <a:p>
          <a:endParaRPr lang="en-US"/>
        </a:p>
      </dgm:t>
    </dgm:pt>
    <dgm:pt modelId="{8F11BAD4-BE7A-48B9-AF99-24C74A828172}" type="sibTrans" cxnId="{522FA666-46C9-4E43-BB54-E326A87ACE0F}">
      <dgm:prSet/>
      <dgm:spPr/>
      <dgm:t>
        <a:bodyPr/>
        <a:lstStyle/>
        <a:p>
          <a:endParaRPr lang="en-US"/>
        </a:p>
      </dgm:t>
    </dgm:pt>
    <dgm:pt modelId="{94F567D7-98DF-4463-9290-50DA4A09C37A}">
      <dgm:prSet/>
      <dgm:spPr/>
      <dgm:t>
        <a:bodyPr/>
        <a:lstStyle/>
        <a:p>
          <a:pPr>
            <a:lnSpc>
              <a:spcPct val="100000"/>
            </a:lnSpc>
          </a:pPr>
          <a:r>
            <a:rPr lang="en-US" dirty="0"/>
            <a:t>Learning is best achieved when coupled with pleasant or enjoyable experience/emotions</a:t>
          </a:r>
        </a:p>
      </dgm:t>
    </dgm:pt>
    <dgm:pt modelId="{38CFA291-E9FF-43EE-A302-4BB07D8241A8}" type="parTrans" cxnId="{6DA9A620-5491-4EDC-90F8-BE8CE7D9C22A}">
      <dgm:prSet/>
      <dgm:spPr/>
      <dgm:t>
        <a:bodyPr/>
        <a:lstStyle/>
        <a:p>
          <a:endParaRPr lang="en-US"/>
        </a:p>
      </dgm:t>
    </dgm:pt>
    <dgm:pt modelId="{07649C65-16DE-45C2-A31C-E1E9D215CE6C}" type="sibTrans" cxnId="{6DA9A620-5491-4EDC-90F8-BE8CE7D9C22A}">
      <dgm:prSet/>
      <dgm:spPr/>
      <dgm:t>
        <a:bodyPr/>
        <a:lstStyle/>
        <a:p>
          <a:endParaRPr lang="en-US"/>
        </a:p>
      </dgm:t>
    </dgm:pt>
    <dgm:pt modelId="{E2FB5AE7-A0A3-4BE5-8475-D1C23297B4D0}">
      <dgm:prSet/>
      <dgm:spPr/>
      <dgm:t>
        <a:bodyPr/>
        <a:lstStyle/>
        <a:p>
          <a:pPr>
            <a:lnSpc>
              <a:spcPct val="100000"/>
            </a:lnSpc>
          </a:pPr>
          <a:r>
            <a:rPr lang="en-US" dirty="0"/>
            <a:t>Must have a motivation to enter into learning session</a:t>
          </a:r>
        </a:p>
      </dgm:t>
    </dgm:pt>
    <dgm:pt modelId="{D601E8AF-BE80-44B7-B21A-2197E8567974}" type="parTrans" cxnId="{A3EF39F7-3B98-4811-B4AE-02257DC93570}">
      <dgm:prSet/>
      <dgm:spPr/>
      <dgm:t>
        <a:bodyPr/>
        <a:lstStyle/>
        <a:p>
          <a:endParaRPr lang="en-US"/>
        </a:p>
      </dgm:t>
    </dgm:pt>
    <dgm:pt modelId="{64B8030A-FA06-4CC9-82CD-9770986F9FA5}" type="sibTrans" cxnId="{A3EF39F7-3B98-4811-B4AE-02257DC93570}">
      <dgm:prSet/>
      <dgm:spPr/>
      <dgm:t>
        <a:bodyPr/>
        <a:lstStyle/>
        <a:p>
          <a:endParaRPr lang="en-US"/>
        </a:p>
      </dgm:t>
    </dgm:pt>
    <dgm:pt modelId="{3CB2356D-17AA-4E5F-860D-161BCC681D6F}">
      <dgm:prSet/>
      <dgm:spPr/>
      <dgm:t>
        <a:bodyPr/>
        <a:lstStyle/>
        <a:p>
          <a:pPr>
            <a:lnSpc>
              <a:spcPct val="100000"/>
            </a:lnSpc>
          </a:pPr>
          <a:r>
            <a:rPr lang="en-US" dirty="0"/>
            <a:t>Conversely, disuse of learned information leads to attrition</a:t>
          </a:r>
        </a:p>
      </dgm:t>
    </dgm:pt>
    <dgm:pt modelId="{47E1019F-292B-4235-A1F6-DBCBA3A9462C}" type="parTrans" cxnId="{F2EFDAE1-D03A-43A9-896F-3E892422C803}">
      <dgm:prSet/>
      <dgm:spPr/>
      <dgm:t>
        <a:bodyPr/>
        <a:lstStyle/>
        <a:p>
          <a:endParaRPr lang="en-US"/>
        </a:p>
      </dgm:t>
    </dgm:pt>
    <dgm:pt modelId="{1559694F-1304-4519-8ABB-994C3265D639}" type="sibTrans" cxnId="{F2EFDAE1-D03A-43A9-896F-3E892422C803}">
      <dgm:prSet/>
      <dgm:spPr/>
      <dgm:t>
        <a:bodyPr/>
        <a:lstStyle/>
        <a:p>
          <a:endParaRPr lang="en-US"/>
        </a:p>
      </dgm:t>
    </dgm:pt>
    <dgm:pt modelId="{599C9AB8-9729-4051-9D43-711ACC99B42D}">
      <dgm:prSet/>
      <dgm:spPr/>
      <dgm:t>
        <a:bodyPr/>
        <a:lstStyle/>
        <a:p>
          <a:pPr>
            <a:lnSpc>
              <a:spcPct val="100000"/>
            </a:lnSpc>
          </a:pPr>
          <a:r>
            <a:rPr lang="en-US" dirty="0"/>
            <a:t>Conversely, negative/unpleasant emotions weaken learning</a:t>
          </a:r>
        </a:p>
      </dgm:t>
    </dgm:pt>
    <dgm:pt modelId="{7DDC3492-79C8-49BF-B4EE-28CB63556885}" type="parTrans" cxnId="{67E128AE-9FC6-4CFE-B37C-D051646E1BD7}">
      <dgm:prSet/>
      <dgm:spPr/>
      <dgm:t>
        <a:bodyPr/>
        <a:lstStyle/>
        <a:p>
          <a:endParaRPr lang="en-US"/>
        </a:p>
      </dgm:t>
    </dgm:pt>
    <dgm:pt modelId="{637ECFA4-3F38-4C8C-911B-5BDA55323A76}" type="sibTrans" cxnId="{67E128AE-9FC6-4CFE-B37C-D051646E1BD7}">
      <dgm:prSet/>
      <dgm:spPr/>
      <dgm:t>
        <a:bodyPr/>
        <a:lstStyle/>
        <a:p>
          <a:endParaRPr lang="en-US"/>
        </a:p>
      </dgm:t>
    </dgm:pt>
    <dgm:pt modelId="{B5B290B3-CDF1-44F1-8C44-D217704991DD}" type="pres">
      <dgm:prSet presAssocID="{30D3AEC9-A7D4-49DB-93FE-6BFAD1829E12}" presName="linear" presStyleCnt="0">
        <dgm:presLayoutVars>
          <dgm:animLvl val="lvl"/>
          <dgm:resizeHandles val="exact"/>
        </dgm:presLayoutVars>
      </dgm:prSet>
      <dgm:spPr/>
    </dgm:pt>
    <dgm:pt modelId="{5E1B875A-006E-4E64-8781-5FF741FD0961}" type="pres">
      <dgm:prSet presAssocID="{FBA5E55B-6388-4D78-9CF4-07160F658BE4}" presName="parentText" presStyleLbl="node1" presStyleIdx="0" presStyleCnt="3">
        <dgm:presLayoutVars>
          <dgm:chMax val="0"/>
          <dgm:bulletEnabled val="1"/>
        </dgm:presLayoutVars>
      </dgm:prSet>
      <dgm:spPr/>
    </dgm:pt>
    <dgm:pt modelId="{BBA94976-B7B5-4275-8565-F14D3BEA3FAC}" type="pres">
      <dgm:prSet presAssocID="{FBA5E55B-6388-4D78-9CF4-07160F658BE4}" presName="childText" presStyleLbl="revTx" presStyleIdx="0" presStyleCnt="3">
        <dgm:presLayoutVars>
          <dgm:bulletEnabled val="1"/>
        </dgm:presLayoutVars>
      </dgm:prSet>
      <dgm:spPr/>
    </dgm:pt>
    <dgm:pt modelId="{BD84542B-0403-4082-9469-6717827C9ED5}" type="pres">
      <dgm:prSet presAssocID="{0DC31C82-95FF-460D-89C6-6A58C7D43729}" presName="parentText" presStyleLbl="node1" presStyleIdx="1" presStyleCnt="3">
        <dgm:presLayoutVars>
          <dgm:chMax val="0"/>
          <dgm:bulletEnabled val="1"/>
        </dgm:presLayoutVars>
      </dgm:prSet>
      <dgm:spPr/>
    </dgm:pt>
    <dgm:pt modelId="{DA3ADC3C-6198-4F7F-936F-62764CE2D72A}" type="pres">
      <dgm:prSet presAssocID="{0DC31C82-95FF-460D-89C6-6A58C7D43729}" presName="childText" presStyleLbl="revTx" presStyleIdx="1" presStyleCnt="3">
        <dgm:presLayoutVars>
          <dgm:bulletEnabled val="1"/>
        </dgm:presLayoutVars>
      </dgm:prSet>
      <dgm:spPr/>
    </dgm:pt>
    <dgm:pt modelId="{AF5CBE65-1EE8-414B-964B-D323E44C881F}" type="pres">
      <dgm:prSet presAssocID="{1F5984C1-A814-487F-9F3A-B9A688FA9821}" presName="parentText" presStyleLbl="node1" presStyleIdx="2" presStyleCnt="3">
        <dgm:presLayoutVars>
          <dgm:chMax val="0"/>
          <dgm:bulletEnabled val="1"/>
        </dgm:presLayoutVars>
      </dgm:prSet>
      <dgm:spPr/>
    </dgm:pt>
    <dgm:pt modelId="{4E176528-1812-4573-A6EA-F62AD3A3C082}" type="pres">
      <dgm:prSet presAssocID="{1F5984C1-A814-487F-9F3A-B9A688FA9821}" presName="childText" presStyleLbl="revTx" presStyleIdx="2" presStyleCnt="3">
        <dgm:presLayoutVars>
          <dgm:bulletEnabled val="1"/>
        </dgm:presLayoutVars>
      </dgm:prSet>
      <dgm:spPr/>
    </dgm:pt>
  </dgm:ptLst>
  <dgm:cxnLst>
    <dgm:cxn modelId="{CE20F311-B0FB-4B8F-92CD-785AF468A0FA}" type="presOf" srcId="{1F5984C1-A814-487F-9F3A-B9A688FA9821}" destId="{AF5CBE65-1EE8-414B-964B-D323E44C881F}" srcOrd="0" destOrd="0" presId="urn:microsoft.com/office/officeart/2005/8/layout/vList2"/>
    <dgm:cxn modelId="{8164B215-267D-4090-91A5-7B2E6D6F2B30}" srcId="{30D3AEC9-A7D4-49DB-93FE-6BFAD1829E12}" destId="{FBA5E55B-6388-4D78-9CF4-07160F658BE4}" srcOrd="0" destOrd="0" parTransId="{FEDB68CA-8845-407F-985B-A5BD6A489746}" sibTransId="{805C16E0-B53E-4072-8147-621A7EEBA5AD}"/>
    <dgm:cxn modelId="{6DA9A620-5491-4EDC-90F8-BE8CE7D9C22A}" srcId="{1F5984C1-A814-487F-9F3A-B9A688FA9821}" destId="{94F567D7-98DF-4463-9290-50DA4A09C37A}" srcOrd="0" destOrd="0" parTransId="{38CFA291-E9FF-43EE-A302-4BB07D8241A8}" sibTransId="{07649C65-16DE-45C2-A31C-E1E9D215CE6C}"/>
    <dgm:cxn modelId="{2B37045B-566C-4B85-9DDF-9756B44F6029}" type="presOf" srcId="{73165BEF-C97C-4A1D-9E97-F47C00F95BDC}" destId="{BBA94976-B7B5-4275-8565-F14D3BEA3FAC}" srcOrd="0" destOrd="0" presId="urn:microsoft.com/office/officeart/2005/8/layout/vList2"/>
    <dgm:cxn modelId="{522FA666-46C9-4E43-BB54-E326A87ACE0F}" srcId="{0DC31C82-95FF-460D-89C6-6A58C7D43729}" destId="{4FA9F6D3-CCAF-40AA-A41B-BC1C0F3A2E76}" srcOrd="0" destOrd="0" parTransId="{8AA0756C-0CC5-4DCF-962E-298DB9967CDD}" sibTransId="{8F11BAD4-BE7A-48B9-AF99-24C74A828172}"/>
    <dgm:cxn modelId="{04180D6D-7685-4137-9BD0-858976F33D93}" type="presOf" srcId="{599C9AB8-9729-4051-9D43-711ACC99B42D}" destId="{4E176528-1812-4573-A6EA-F62AD3A3C082}" srcOrd="0" destOrd="1" presId="urn:microsoft.com/office/officeart/2005/8/layout/vList2"/>
    <dgm:cxn modelId="{B3520183-ACA8-481E-8E5E-DAD70C097A40}" type="presOf" srcId="{E2FB5AE7-A0A3-4BE5-8475-D1C23297B4D0}" destId="{BBA94976-B7B5-4275-8565-F14D3BEA3FAC}" srcOrd="0" destOrd="1" presId="urn:microsoft.com/office/officeart/2005/8/layout/vList2"/>
    <dgm:cxn modelId="{7C083DAC-4BCA-476C-8835-1F691668BA96}" srcId="{30D3AEC9-A7D4-49DB-93FE-6BFAD1829E12}" destId="{1F5984C1-A814-487F-9F3A-B9A688FA9821}" srcOrd="2" destOrd="0" parTransId="{513FC4E0-8BFF-4E6E-950C-FAEC9C7D09C2}" sibTransId="{8875F4A9-F940-453D-AE4B-DDD68345A6EA}"/>
    <dgm:cxn modelId="{673868AD-170D-417D-B495-81653AB5A728}" srcId="{30D3AEC9-A7D4-49DB-93FE-6BFAD1829E12}" destId="{0DC31C82-95FF-460D-89C6-6A58C7D43729}" srcOrd="1" destOrd="0" parTransId="{686C338D-8CFB-4546-8FE6-F72CD6A76E2B}" sibTransId="{93FDFF76-D197-49A6-845C-7A8BE5A37AE5}"/>
    <dgm:cxn modelId="{67E128AE-9FC6-4CFE-B37C-D051646E1BD7}" srcId="{1F5984C1-A814-487F-9F3A-B9A688FA9821}" destId="{599C9AB8-9729-4051-9D43-711ACC99B42D}" srcOrd="1" destOrd="0" parTransId="{7DDC3492-79C8-49BF-B4EE-28CB63556885}" sibTransId="{637ECFA4-3F38-4C8C-911B-5BDA55323A76}"/>
    <dgm:cxn modelId="{ED8121AF-4DA9-400D-B2B9-17DEB86C4E75}" type="presOf" srcId="{FBA5E55B-6388-4D78-9CF4-07160F658BE4}" destId="{5E1B875A-006E-4E64-8781-5FF741FD0961}" srcOrd="0" destOrd="0" presId="urn:microsoft.com/office/officeart/2005/8/layout/vList2"/>
    <dgm:cxn modelId="{E758A0AF-C601-4B10-988E-97A1A491874E}" type="presOf" srcId="{94F567D7-98DF-4463-9290-50DA4A09C37A}" destId="{4E176528-1812-4573-A6EA-F62AD3A3C082}" srcOrd="0" destOrd="0" presId="urn:microsoft.com/office/officeart/2005/8/layout/vList2"/>
    <dgm:cxn modelId="{69A797B2-F851-4465-8872-883979FB6A60}" type="presOf" srcId="{4FA9F6D3-CCAF-40AA-A41B-BC1C0F3A2E76}" destId="{DA3ADC3C-6198-4F7F-936F-62764CE2D72A}" srcOrd="0" destOrd="0" presId="urn:microsoft.com/office/officeart/2005/8/layout/vList2"/>
    <dgm:cxn modelId="{E001F5B4-77BD-4955-879F-89BC1DE25E6F}" type="presOf" srcId="{0DC31C82-95FF-460D-89C6-6A58C7D43729}" destId="{BD84542B-0403-4082-9469-6717827C9ED5}" srcOrd="0" destOrd="0" presId="urn:microsoft.com/office/officeart/2005/8/layout/vList2"/>
    <dgm:cxn modelId="{CC11AAD0-609A-4E19-98DE-6B3E18EBFBAA}" type="presOf" srcId="{3CB2356D-17AA-4E5F-860D-161BCC681D6F}" destId="{DA3ADC3C-6198-4F7F-936F-62764CE2D72A}" srcOrd="0" destOrd="1" presId="urn:microsoft.com/office/officeart/2005/8/layout/vList2"/>
    <dgm:cxn modelId="{F2EFDAE1-D03A-43A9-896F-3E892422C803}" srcId="{0DC31C82-95FF-460D-89C6-6A58C7D43729}" destId="{3CB2356D-17AA-4E5F-860D-161BCC681D6F}" srcOrd="1" destOrd="0" parTransId="{47E1019F-292B-4235-A1F6-DBCBA3A9462C}" sibTransId="{1559694F-1304-4519-8ABB-994C3265D639}"/>
    <dgm:cxn modelId="{7D5D5BE7-A446-4C19-B587-BA3502530F6A}" srcId="{FBA5E55B-6388-4D78-9CF4-07160F658BE4}" destId="{73165BEF-C97C-4A1D-9E97-F47C00F95BDC}" srcOrd="0" destOrd="0" parTransId="{3541A94D-D682-4C10-8DDF-91FD2722AA6B}" sibTransId="{2F7DFF5F-00F8-40EC-8212-9D49BF4FA618}"/>
    <dgm:cxn modelId="{A3EF39F7-3B98-4811-B4AE-02257DC93570}" srcId="{FBA5E55B-6388-4D78-9CF4-07160F658BE4}" destId="{E2FB5AE7-A0A3-4BE5-8475-D1C23297B4D0}" srcOrd="1" destOrd="0" parTransId="{D601E8AF-BE80-44B7-B21A-2197E8567974}" sibTransId="{64B8030A-FA06-4CC9-82CD-9770986F9FA5}"/>
    <dgm:cxn modelId="{8DC031F9-06BA-418D-BD9F-4E3DBAD27975}" type="presOf" srcId="{30D3AEC9-A7D4-49DB-93FE-6BFAD1829E12}" destId="{B5B290B3-CDF1-44F1-8C44-D217704991DD}" srcOrd="0" destOrd="0" presId="urn:microsoft.com/office/officeart/2005/8/layout/vList2"/>
    <dgm:cxn modelId="{4EACA1B7-B7E8-4B9F-A29C-571A4E870294}" type="presParOf" srcId="{B5B290B3-CDF1-44F1-8C44-D217704991DD}" destId="{5E1B875A-006E-4E64-8781-5FF741FD0961}" srcOrd="0" destOrd="0" presId="urn:microsoft.com/office/officeart/2005/8/layout/vList2"/>
    <dgm:cxn modelId="{F1793DC7-5E9C-451E-A4E5-804AB63350DE}" type="presParOf" srcId="{B5B290B3-CDF1-44F1-8C44-D217704991DD}" destId="{BBA94976-B7B5-4275-8565-F14D3BEA3FAC}" srcOrd="1" destOrd="0" presId="urn:microsoft.com/office/officeart/2005/8/layout/vList2"/>
    <dgm:cxn modelId="{0B2AEEA2-1573-433B-9B2E-E200F170DDCC}" type="presParOf" srcId="{B5B290B3-CDF1-44F1-8C44-D217704991DD}" destId="{BD84542B-0403-4082-9469-6717827C9ED5}" srcOrd="2" destOrd="0" presId="urn:microsoft.com/office/officeart/2005/8/layout/vList2"/>
    <dgm:cxn modelId="{9B57B403-FF0E-4C1A-9316-9054029BC378}" type="presParOf" srcId="{B5B290B3-CDF1-44F1-8C44-D217704991DD}" destId="{DA3ADC3C-6198-4F7F-936F-62764CE2D72A}" srcOrd="3" destOrd="0" presId="urn:microsoft.com/office/officeart/2005/8/layout/vList2"/>
    <dgm:cxn modelId="{CDF2B531-4CB1-4A67-8B52-AA46073065E6}" type="presParOf" srcId="{B5B290B3-CDF1-44F1-8C44-D217704991DD}" destId="{AF5CBE65-1EE8-414B-964B-D323E44C881F}" srcOrd="4" destOrd="0" presId="urn:microsoft.com/office/officeart/2005/8/layout/vList2"/>
    <dgm:cxn modelId="{2DC4CE81-FB93-4B89-9ACC-DD4A7B5BA9D9}" type="presParOf" srcId="{B5B290B3-CDF1-44F1-8C44-D217704991DD}" destId="{4E176528-1812-4573-A6EA-F62AD3A3C082}"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0D3AEC9-A7D4-49DB-93FE-6BFAD1829E12}"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FBA5E55B-6388-4D78-9CF4-07160F658BE4}">
      <dgm:prSet/>
      <dgm:spPr/>
      <dgm:t>
        <a:bodyPr/>
        <a:lstStyle/>
        <a:p>
          <a:pPr>
            <a:lnSpc>
              <a:spcPct val="100000"/>
            </a:lnSpc>
          </a:pPr>
          <a:r>
            <a:rPr lang="en-US" dirty="0"/>
            <a:t>Primacy</a:t>
          </a:r>
        </a:p>
      </dgm:t>
    </dgm:pt>
    <dgm:pt modelId="{FEDB68CA-8845-407F-985B-A5BD6A489746}" type="parTrans" cxnId="{8164B215-267D-4090-91A5-7B2E6D6F2B30}">
      <dgm:prSet/>
      <dgm:spPr/>
      <dgm:t>
        <a:bodyPr/>
        <a:lstStyle/>
        <a:p>
          <a:endParaRPr lang="en-US"/>
        </a:p>
      </dgm:t>
    </dgm:pt>
    <dgm:pt modelId="{805C16E0-B53E-4072-8147-621A7EEBA5AD}" type="sibTrans" cxnId="{8164B215-267D-4090-91A5-7B2E6D6F2B30}">
      <dgm:prSet/>
      <dgm:spPr/>
      <dgm:t>
        <a:bodyPr/>
        <a:lstStyle/>
        <a:p>
          <a:endParaRPr lang="en-US"/>
        </a:p>
      </dgm:t>
    </dgm:pt>
    <dgm:pt modelId="{0DC31C82-95FF-460D-89C6-6A58C7D43729}">
      <dgm:prSet/>
      <dgm:spPr/>
      <dgm:t>
        <a:bodyPr/>
        <a:lstStyle/>
        <a:p>
          <a:pPr>
            <a:lnSpc>
              <a:spcPct val="100000"/>
            </a:lnSpc>
          </a:pPr>
          <a:r>
            <a:rPr lang="en-US" dirty="0"/>
            <a:t>Recency</a:t>
          </a:r>
        </a:p>
      </dgm:t>
    </dgm:pt>
    <dgm:pt modelId="{686C338D-8CFB-4546-8FE6-F72CD6A76E2B}" type="parTrans" cxnId="{673868AD-170D-417D-B495-81653AB5A728}">
      <dgm:prSet/>
      <dgm:spPr/>
      <dgm:t>
        <a:bodyPr/>
        <a:lstStyle/>
        <a:p>
          <a:endParaRPr lang="en-US"/>
        </a:p>
      </dgm:t>
    </dgm:pt>
    <dgm:pt modelId="{93FDFF76-D197-49A6-845C-7A8BE5A37AE5}" type="sibTrans" cxnId="{673868AD-170D-417D-B495-81653AB5A728}">
      <dgm:prSet/>
      <dgm:spPr/>
      <dgm:t>
        <a:bodyPr/>
        <a:lstStyle/>
        <a:p>
          <a:endParaRPr lang="en-US"/>
        </a:p>
      </dgm:t>
    </dgm:pt>
    <dgm:pt modelId="{1F5984C1-A814-487F-9F3A-B9A688FA9821}">
      <dgm:prSet/>
      <dgm:spPr/>
      <dgm:t>
        <a:bodyPr/>
        <a:lstStyle/>
        <a:p>
          <a:pPr>
            <a:lnSpc>
              <a:spcPct val="100000"/>
            </a:lnSpc>
          </a:pPr>
          <a:r>
            <a:rPr lang="en-US" dirty="0"/>
            <a:t>Intensity</a:t>
          </a:r>
        </a:p>
      </dgm:t>
    </dgm:pt>
    <dgm:pt modelId="{513FC4E0-8BFF-4E6E-950C-FAEC9C7D09C2}" type="parTrans" cxnId="{7C083DAC-4BCA-476C-8835-1F691668BA96}">
      <dgm:prSet/>
      <dgm:spPr/>
      <dgm:t>
        <a:bodyPr/>
        <a:lstStyle/>
        <a:p>
          <a:endParaRPr lang="en-US"/>
        </a:p>
      </dgm:t>
    </dgm:pt>
    <dgm:pt modelId="{8875F4A9-F940-453D-AE4B-DDD68345A6EA}" type="sibTrans" cxnId="{7C083DAC-4BCA-476C-8835-1F691668BA96}">
      <dgm:prSet/>
      <dgm:spPr/>
      <dgm:t>
        <a:bodyPr/>
        <a:lstStyle/>
        <a:p>
          <a:endParaRPr lang="en-US"/>
        </a:p>
      </dgm:t>
    </dgm:pt>
    <dgm:pt modelId="{E2FB5AE7-A0A3-4BE5-8475-D1C23297B4D0}">
      <dgm:prSet/>
      <dgm:spPr/>
      <dgm:t>
        <a:bodyPr/>
        <a:lstStyle/>
        <a:p>
          <a:pPr>
            <a:lnSpc>
              <a:spcPct val="100000"/>
            </a:lnSpc>
          </a:pPr>
          <a:r>
            <a:rPr lang="en-US" dirty="0"/>
            <a:t>Increased retention for information presented first</a:t>
          </a:r>
        </a:p>
      </dgm:t>
    </dgm:pt>
    <dgm:pt modelId="{D601E8AF-BE80-44B7-B21A-2197E8567974}" type="parTrans" cxnId="{A3EF39F7-3B98-4811-B4AE-02257DC93570}">
      <dgm:prSet/>
      <dgm:spPr/>
      <dgm:t>
        <a:bodyPr/>
        <a:lstStyle/>
        <a:p>
          <a:endParaRPr lang="en-US"/>
        </a:p>
      </dgm:t>
    </dgm:pt>
    <dgm:pt modelId="{64B8030A-FA06-4CC9-82CD-9770986F9FA5}" type="sibTrans" cxnId="{A3EF39F7-3B98-4811-B4AE-02257DC93570}">
      <dgm:prSet/>
      <dgm:spPr/>
      <dgm:t>
        <a:bodyPr/>
        <a:lstStyle/>
        <a:p>
          <a:endParaRPr lang="en-US"/>
        </a:p>
      </dgm:t>
    </dgm:pt>
    <dgm:pt modelId="{3CB2356D-17AA-4E5F-860D-161BCC681D6F}">
      <dgm:prSet/>
      <dgm:spPr/>
      <dgm:t>
        <a:bodyPr/>
        <a:lstStyle/>
        <a:p>
          <a:pPr>
            <a:lnSpc>
              <a:spcPct val="100000"/>
            </a:lnSpc>
          </a:pPr>
          <a:r>
            <a:rPr lang="en-US" dirty="0"/>
            <a:t>Increased retention of information presented last</a:t>
          </a:r>
        </a:p>
      </dgm:t>
    </dgm:pt>
    <dgm:pt modelId="{47E1019F-292B-4235-A1F6-DBCBA3A9462C}" type="parTrans" cxnId="{F2EFDAE1-D03A-43A9-896F-3E892422C803}">
      <dgm:prSet/>
      <dgm:spPr/>
      <dgm:t>
        <a:bodyPr/>
        <a:lstStyle/>
        <a:p>
          <a:endParaRPr lang="en-US"/>
        </a:p>
      </dgm:t>
    </dgm:pt>
    <dgm:pt modelId="{1559694F-1304-4519-8ABB-994C3265D639}" type="sibTrans" cxnId="{F2EFDAE1-D03A-43A9-896F-3E892422C803}">
      <dgm:prSet/>
      <dgm:spPr/>
      <dgm:t>
        <a:bodyPr/>
        <a:lstStyle/>
        <a:p>
          <a:endParaRPr lang="en-US"/>
        </a:p>
      </dgm:t>
    </dgm:pt>
    <dgm:pt modelId="{D71C1F29-BCE9-4720-80C3-18C99C213C70}">
      <dgm:prSet/>
      <dgm:spPr/>
      <dgm:t>
        <a:bodyPr/>
        <a:lstStyle/>
        <a:p>
          <a:pPr>
            <a:lnSpc>
              <a:spcPct val="100000"/>
            </a:lnSpc>
          </a:pPr>
          <a:r>
            <a:rPr lang="en-US" dirty="0"/>
            <a:t>Need to apply what you have learned soon after learning it</a:t>
          </a:r>
        </a:p>
      </dgm:t>
    </dgm:pt>
    <dgm:pt modelId="{0A95AE92-D044-49BB-8DB3-40D5B0B33176}" type="parTrans" cxnId="{B9CCA282-7ECA-495D-B4C8-CA7D4045B183}">
      <dgm:prSet/>
      <dgm:spPr/>
      <dgm:t>
        <a:bodyPr/>
        <a:lstStyle/>
        <a:p>
          <a:endParaRPr lang="en-US"/>
        </a:p>
      </dgm:t>
    </dgm:pt>
    <dgm:pt modelId="{7B2CD1C5-BB30-45C1-AC2E-AC46351AC8C9}" type="sibTrans" cxnId="{B9CCA282-7ECA-495D-B4C8-CA7D4045B183}">
      <dgm:prSet/>
      <dgm:spPr/>
      <dgm:t>
        <a:bodyPr/>
        <a:lstStyle/>
        <a:p>
          <a:endParaRPr lang="en-US"/>
        </a:p>
      </dgm:t>
    </dgm:pt>
    <dgm:pt modelId="{DB01EBCD-4A5C-45B2-A744-0801C792B374}">
      <dgm:prSet/>
      <dgm:spPr/>
      <dgm:t>
        <a:bodyPr/>
        <a:lstStyle/>
        <a:p>
          <a:pPr>
            <a:lnSpc>
              <a:spcPct val="100000"/>
            </a:lnSpc>
          </a:pPr>
          <a:r>
            <a:rPr lang="en-US" dirty="0"/>
            <a:t>Likely to retain information when it closely resembles real life (simulation, demonstrations, role playing)</a:t>
          </a:r>
        </a:p>
      </dgm:t>
    </dgm:pt>
    <dgm:pt modelId="{AE2DD934-7920-4218-9307-0E193AA96575}" type="parTrans" cxnId="{0D3B66C3-0E6E-43E4-A5B5-42B1AD4A01AE}">
      <dgm:prSet/>
      <dgm:spPr/>
      <dgm:t>
        <a:bodyPr/>
        <a:lstStyle/>
        <a:p>
          <a:endParaRPr lang="en-US"/>
        </a:p>
      </dgm:t>
    </dgm:pt>
    <dgm:pt modelId="{FC91784C-1678-489A-8B8D-48254575D8BB}" type="sibTrans" cxnId="{0D3B66C3-0E6E-43E4-A5B5-42B1AD4A01AE}">
      <dgm:prSet/>
      <dgm:spPr/>
      <dgm:t>
        <a:bodyPr/>
        <a:lstStyle/>
        <a:p>
          <a:endParaRPr lang="en-US"/>
        </a:p>
      </dgm:t>
    </dgm:pt>
    <dgm:pt modelId="{B5B290B3-CDF1-44F1-8C44-D217704991DD}" type="pres">
      <dgm:prSet presAssocID="{30D3AEC9-A7D4-49DB-93FE-6BFAD1829E12}" presName="linear" presStyleCnt="0">
        <dgm:presLayoutVars>
          <dgm:animLvl val="lvl"/>
          <dgm:resizeHandles val="exact"/>
        </dgm:presLayoutVars>
      </dgm:prSet>
      <dgm:spPr/>
    </dgm:pt>
    <dgm:pt modelId="{5E1B875A-006E-4E64-8781-5FF741FD0961}" type="pres">
      <dgm:prSet presAssocID="{FBA5E55B-6388-4D78-9CF4-07160F658BE4}" presName="parentText" presStyleLbl="node1" presStyleIdx="0" presStyleCnt="3">
        <dgm:presLayoutVars>
          <dgm:chMax val="0"/>
          <dgm:bulletEnabled val="1"/>
        </dgm:presLayoutVars>
      </dgm:prSet>
      <dgm:spPr/>
    </dgm:pt>
    <dgm:pt modelId="{BBA94976-B7B5-4275-8565-F14D3BEA3FAC}" type="pres">
      <dgm:prSet presAssocID="{FBA5E55B-6388-4D78-9CF4-07160F658BE4}" presName="childText" presStyleLbl="revTx" presStyleIdx="0" presStyleCnt="3">
        <dgm:presLayoutVars>
          <dgm:bulletEnabled val="1"/>
        </dgm:presLayoutVars>
      </dgm:prSet>
      <dgm:spPr/>
    </dgm:pt>
    <dgm:pt modelId="{BD84542B-0403-4082-9469-6717827C9ED5}" type="pres">
      <dgm:prSet presAssocID="{0DC31C82-95FF-460D-89C6-6A58C7D43729}" presName="parentText" presStyleLbl="node1" presStyleIdx="1" presStyleCnt="3">
        <dgm:presLayoutVars>
          <dgm:chMax val="0"/>
          <dgm:bulletEnabled val="1"/>
        </dgm:presLayoutVars>
      </dgm:prSet>
      <dgm:spPr/>
    </dgm:pt>
    <dgm:pt modelId="{DA3ADC3C-6198-4F7F-936F-62764CE2D72A}" type="pres">
      <dgm:prSet presAssocID="{0DC31C82-95FF-460D-89C6-6A58C7D43729}" presName="childText" presStyleLbl="revTx" presStyleIdx="1" presStyleCnt="3">
        <dgm:presLayoutVars>
          <dgm:bulletEnabled val="1"/>
        </dgm:presLayoutVars>
      </dgm:prSet>
      <dgm:spPr/>
    </dgm:pt>
    <dgm:pt modelId="{AF5CBE65-1EE8-414B-964B-D323E44C881F}" type="pres">
      <dgm:prSet presAssocID="{1F5984C1-A814-487F-9F3A-B9A688FA9821}" presName="parentText" presStyleLbl="node1" presStyleIdx="2" presStyleCnt="3">
        <dgm:presLayoutVars>
          <dgm:chMax val="0"/>
          <dgm:bulletEnabled val="1"/>
        </dgm:presLayoutVars>
      </dgm:prSet>
      <dgm:spPr/>
    </dgm:pt>
    <dgm:pt modelId="{4E176528-1812-4573-A6EA-F62AD3A3C082}" type="pres">
      <dgm:prSet presAssocID="{1F5984C1-A814-487F-9F3A-B9A688FA9821}" presName="childText" presStyleLbl="revTx" presStyleIdx="2" presStyleCnt="3">
        <dgm:presLayoutVars>
          <dgm:bulletEnabled val="1"/>
        </dgm:presLayoutVars>
      </dgm:prSet>
      <dgm:spPr/>
    </dgm:pt>
  </dgm:ptLst>
  <dgm:cxnLst>
    <dgm:cxn modelId="{CE20F311-B0FB-4B8F-92CD-785AF468A0FA}" type="presOf" srcId="{1F5984C1-A814-487F-9F3A-B9A688FA9821}" destId="{AF5CBE65-1EE8-414B-964B-D323E44C881F}" srcOrd="0" destOrd="0" presId="urn:microsoft.com/office/officeart/2005/8/layout/vList2"/>
    <dgm:cxn modelId="{8164B215-267D-4090-91A5-7B2E6D6F2B30}" srcId="{30D3AEC9-A7D4-49DB-93FE-6BFAD1829E12}" destId="{FBA5E55B-6388-4D78-9CF4-07160F658BE4}" srcOrd="0" destOrd="0" parTransId="{FEDB68CA-8845-407F-985B-A5BD6A489746}" sibTransId="{805C16E0-B53E-4072-8147-621A7EEBA5AD}"/>
    <dgm:cxn modelId="{5F251A54-3A31-4337-BBC3-C141875295F0}" type="presOf" srcId="{D71C1F29-BCE9-4720-80C3-18C99C213C70}" destId="{DA3ADC3C-6198-4F7F-936F-62764CE2D72A}" srcOrd="0" destOrd="1" presId="urn:microsoft.com/office/officeart/2005/8/layout/vList2"/>
    <dgm:cxn modelId="{B9CCA282-7ECA-495D-B4C8-CA7D4045B183}" srcId="{0DC31C82-95FF-460D-89C6-6A58C7D43729}" destId="{D71C1F29-BCE9-4720-80C3-18C99C213C70}" srcOrd="1" destOrd="0" parTransId="{0A95AE92-D044-49BB-8DB3-40D5B0B33176}" sibTransId="{7B2CD1C5-BB30-45C1-AC2E-AC46351AC8C9}"/>
    <dgm:cxn modelId="{B3520183-ACA8-481E-8E5E-DAD70C097A40}" type="presOf" srcId="{E2FB5AE7-A0A3-4BE5-8475-D1C23297B4D0}" destId="{BBA94976-B7B5-4275-8565-F14D3BEA3FAC}" srcOrd="0" destOrd="0" presId="urn:microsoft.com/office/officeart/2005/8/layout/vList2"/>
    <dgm:cxn modelId="{768D4193-2FD8-4827-BF02-C1A345A9158C}" type="presOf" srcId="{DB01EBCD-4A5C-45B2-A744-0801C792B374}" destId="{4E176528-1812-4573-A6EA-F62AD3A3C082}" srcOrd="0" destOrd="0" presId="urn:microsoft.com/office/officeart/2005/8/layout/vList2"/>
    <dgm:cxn modelId="{7C083DAC-4BCA-476C-8835-1F691668BA96}" srcId="{30D3AEC9-A7D4-49DB-93FE-6BFAD1829E12}" destId="{1F5984C1-A814-487F-9F3A-B9A688FA9821}" srcOrd="2" destOrd="0" parTransId="{513FC4E0-8BFF-4E6E-950C-FAEC9C7D09C2}" sibTransId="{8875F4A9-F940-453D-AE4B-DDD68345A6EA}"/>
    <dgm:cxn modelId="{673868AD-170D-417D-B495-81653AB5A728}" srcId="{30D3AEC9-A7D4-49DB-93FE-6BFAD1829E12}" destId="{0DC31C82-95FF-460D-89C6-6A58C7D43729}" srcOrd="1" destOrd="0" parTransId="{686C338D-8CFB-4546-8FE6-F72CD6A76E2B}" sibTransId="{93FDFF76-D197-49A6-845C-7A8BE5A37AE5}"/>
    <dgm:cxn modelId="{ED8121AF-4DA9-400D-B2B9-17DEB86C4E75}" type="presOf" srcId="{FBA5E55B-6388-4D78-9CF4-07160F658BE4}" destId="{5E1B875A-006E-4E64-8781-5FF741FD0961}" srcOrd="0" destOrd="0" presId="urn:microsoft.com/office/officeart/2005/8/layout/vList2"/>
    <dgm:cxn modelId="{E001F5B4-77BD-4955-879F-89BC1DE25E6F}" type="presOf" srcId="{0DC31C82-95FF-460D-89C6-6A58C7D43729}" destId="{BD84542B-0403-4082-9469-6717827C9ED5}" srcOrd="0" destOrd="0" presId="urn:microsoft.com/office/officeart/2005/8/layout/vList2"/>
    <dgm:cxn modelId="{0D3B66C3-0E6E-43E4-A5B5-42B1AD4A01AE}" srcId="{1F5984C1-A814-487F-9F3A-B9A688FA9821}" destId="{DB01EBCD-4A5C-45B2-A744-0801C792B374}" srcOrd="0" destOrd="0" parTransId="{AE2DD934-7920-4218-9307-0E193AA96575}" sibTransId="{FC91784C-1678-489A-8B8D-48254575D8BB}"/>
    <dgm:cxn modelId="{CC11AAD0-609A-4E19-98DE-6B3E18EBFBAA}" type="presOf" srcId="{3CB2356D-17AA-4E5F-860D-161BCC681D6F}" destId="{DA3ADC3C-6198-4F7F-936F-62764CE2D72A}" srcOrd="0" destOrd="0" presId="urn:microsoft.com/office/officeart/2005/8/layout/vList2"/>
    <dgm:cxn modelId="{F2EFDAE1-D03A-43A9-896F-3E892422C803}" srcId="{0DC31C82-95FF-460D-89C6-6A58C7D43729}" destId="{3CB2356D-17AA-4E5F-860D-161BCC681D6F}" srcOrd="0" destOrd="0" parTransId="{47E1019F-292B-4235-A1F6-DBCBA3A9462C}" sibTransId="{1559694F-1304-4519-8ABB-994C3265D639}"/>
    <dgm:cxn modelId="{A3EF39F7-3B98-4811-B4AE-02257DC93570}" srcId="{FBA5E55B-6388-4D78-9CF4-07160F658BE4}" destId="{E2FB5AE7-A0A3-4BE5-8475-D1C23297B4D0}" srcOrd="0" destOrd="0" parTransId="{D601E8AF-BE80-44B7-B21A-2197E8567974}" sibTransId="{64B8030A-FA06-4CC9-82CD-9770986F9FA5}"/>
    <dgm:cxn modelId="{8DC031F9-06BA-418D-BD9F-4E3DBAD27975}" type="presOf" srcId="{30D3AEC9-A7D4-49DB-93FE-6BFAD1829E12}" destId="{B5B290B3-CDF1-44F1-8C44-D217704991DD}" srcOrd="0" destOrd="0" presId="urn:microsoft.com/office/officeart/2005/8/layout/vList2"/>
    <dgm:cxn modelId="{4EACA1B7-B7E8-4B9F-A29C-571A4E870294}" type="presParOf" srcId="{B5B290B3-CDF1-44F1-8C44-D217704991DD}" destId="{5E1B875A-006E-4E64-8781-5FF741FD0961}" srcOrd="0" destOrd="0" presId="urn:microsoft.com/office/officeart/2005/8/layout/vList2"/>
    <dgm:cxn modelId="{F1793DC7-5E9C-451E-A4E5-804AB63350DE}" type="presParOf" srcId="{B5B290B3-CDF1-44F1-8C44-D217704991DD}" destId="{BBA94976-B7B5-4275-8565-F14D3BEA3FAC}" srcOrd="1" destOrd="0" presId="urn:microsoft.com/office/officeart/2005/8/layout/vList2"/>
    <dgm:cxn modelId="{0B2AEEA2-1573-433B-9B2E-E200F170DDCC}" type="presParOf" srcId="{B5B290B3-CDF1-44F1-8C44-D217704991DD}" destId="{BD84542B-0403-4082-9469-6717827C9ED5}" srcOrd="2" destOrd="0" presId="urn:microsoft.com/office/officeart/2005/8/layout/vList2"/>
    <dgm:cxn modelId="{9B57B403-FF0E-4C1A-9316-9054029BC378}" type="presParOf" srcId="{B5B290B3-CDF1-44F1-8C44-D217704991DD}" destId="{DA3ADC3C-6198-4F7F-936F-62764CE2D72A}" srcOrd="3" destOrd="0" presId="urn:microsoft.com/office/officeart/2005/8/layout/vList2"/>
    <dgm:cxn modelId="{CDF2B531-4CB1-4A67-8B52-AA46073065E6}" type="presParOf" srcId="{B5B290B3-CDF1-44F1-8C44-D217704991DD}" destId="{AF5CBE65-1EE8-414B-964B-D323E44C881F}" srcOrd="4" destOrd="0" presId="urn:microsoft.com/office/officeart/2005/8/layout/vList2"/>
    <dgm:cxn modelId="{2DC4CE81-FB93-4B89-9ACC-DD4A7B5BA9D9}" type="presParOf" srcId="{B5B290B3-CDF1-44F1-8C44-D217704991DD}" destId="{4E176528-1812-4573-A6EA-F62AD3A3C082}"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0D3AEC9-A7D4-49DB-93FE-6BFAD1829E12}"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FBA5E55B-6388-4D78-9CF4-07160F658BE4}">
      <dgm:prSet/>
      <dgm:spPr/>
      <dgm:t>
        <a:bodyPr/>
        <a:lstStyle/>
        <a:p>
          <a:pPr>
            <a:lnSpc>
              <a:spcPct val="100000"/>
            </a:lnSpc>
          </a:pPr>
          <a:r>
            <a:rPr lang="en-US" dirty="0"/>
            <a:t>Items presented at the beginning and end of a learning event tend to have better retention than items presented in the middle.</a:t>
          </a:r>
        </a:p>
      </dgm:t>
    </dgm:pt>
    <dgm:pt modelId="{FEDB68CA-8845-407F-985B-A5BD6A489746}" type="parTrans" cxnId="{8164B215-267D-4090-91A5-7B2E6D6F2B30}">
      <dgm:prSet/>
      <dgm:spPr/>
      <dgm:t>
        <a:bodyPr/>
        <a:lstStyle/>
        <a:p>
          <a:endParaRPr lang="en-US"/>
        </a:p>
      </dgm:t>
    </dgm:pt>
    <dgm:pt modelId="{805C16E0-B53E-4072-8147-621A7EEBA5AD}" type="sibTrans" cxnId="{8164B215-267D-4090-91A5-7B2E6D6F2B30}">
      <dgm:prSet/>
      <dgm:spPr/>
      <dgm:t>
        <a:bodyPr/>
        <a:lstStyle/>
        <a:p>
          <a:endParaRPr lang="en-US"/>
        </a:p>
      </dgm:t>
    </dgm:pt>
    <dgm:pt modelId="{B5B290B3-CDF1-44F1-8C44-D217704991DD}" type="pres">
      <dgm:prSet presAssocID="{30D3AEC9-A7D4-49DB-93FE-6BFAD1829E12}" presName="linear" presStyleCnt="0">
        <dgm:presLayoutVars>
          <dgm:animLvl val="lvl"/>
          <dgm:resizeHandles val="exact"/>
        </dgm:presLayoutVars>
      </dgm:prSet>
      <dgm:spPr/>
    </dgm:pt>
    <dgm:pt modelId="{5E1B875A-006E-4E64-8781-5FF741FD0961}" type="pres">
      <dgm:prSet presAssocID="{FBA5E55B-6388-4D78-9CF4-07160F658BE4}" presName="parentText" presStyleLbl="node1" presStyleIdx="0" presStyleCnt="1" custLinFactNeighborY="-2298">
        <dgm:presLayoutVars>
          <dgm:chMax val="0"/>
          <dgm:bulletEnabled val="1"/>
        </dgm:presLayoutVars>
      </dgm:prSet>
      <dgm:spPr/>
    </dgm:pt>
  </dgm:ptLst>
  <dgm:cxnLst>
    <dgm:cxn modelId="{8164B215-267D-4090-91A5-7B2E6D6F2B30}" srcId="{30D3AEC9-A7D4-49DB-93FE-6BFAD1829E12}" destId="{FBA5E55B-6388-4D78-9CF4-07160F658BE4}" srcOrd="0" destOrd="0" parTransId="{FEDB68CA-8845-407F-985B-A5BD6A489746}" sibTransId="{805C16E0-B53E-4072-8147-621A7EEBA5AD}"/>
    <dgm:cxn modelId="{ED8121AF-4DA9-400D-B2B9-17DEB86C4E75}" type="presOf" srcId="{FBA5E55B-6388-4D78-9CF4-07160F658BE4}" destId="{5E1B875A-006E-4E64-8781-5FF741FD0961}" srcOrd="0" destOrd="0" presId="urn:microsoft.com/office/officeart/2005/8/layout/vList2"/>
    <dgm:cxn modelId="{8DC031F9-06BA-418D-BD9F-4E3DBAD27975}" type="presOf" srcId="{30D3AEC9-A7D4-49DB-93FE-6BFAD1829E12}" destId="{B5B290B3-CDF1-44F1-8C44-D217704991DD}" srcOrd="0" destOrd="0" presId="urn:microsoft.com/office/officeart/2005/8/layout/vList2"/>
    <dgm:cxn modelId="{4EACA1B7-B7E8-4B9F-A29C-571A4E870294}" type="presParOf" srcId="{B5B290B3-CDF1-44F1-8C44-D217704991DD}" destId="{5E1B875A-006E-4E64-8781-5FF741FD0961}"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0D3AEC9-A7D4-49DB-93FE-6BFAD1829E12}"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FBA5E55B-6388-4D78-9CF4-07160F658BE4}">
      <dgm:prSet/>
      <dgm:spPr/>
      <dgm:t>
        <a:bodyPr/>
        <a:lstStyle/>
        <a:p>
          <a:pPr>
            <a:lnSpc>
              <a:spcPct val="100000"/>
            </a:lnSpc>
          </a:pPr>
          <a:r>
            <a:rPr lang="en-US" dirty="0"/>
            <a:t>Rote</a:t>
          </a:r>
        </a:p>
      </dgm:t>
    </dgm:pt>
    <dgm:pt modelId="{FEDB68CA-8845-407F-985B-A5BD6A489746}" type="parTrans" cxnId="{8164B215-267D-4090-91A5-7B2E6D6F2B30}">
      <dgm:prSet/>
      <dgm:spPr/>
      <dgm:t>
        <a:bodyPr/>
        <a:lstStyle/>
        <a:p>
          <a:endParaRPr lang="en-US"/>
        </a:p>
      </dgm:t>
    </dgm:pt>
    <dgm:pt modelId="{805C16E0-B53E-4072-8147-621A7EEBA5AD}" type="sibTrans" cxnId="{8164B215-267D-4090-91A5-7B2E6D6F2B30}">
      <dgm:prSet/>
      <dgm:spPr/>
      <dgm:t>
        <a:bodyPr/>
        <a:lstStyle/>
        <a:p>
          <a:endParaRPr lang="en-US"/>
        </a:p>
      </dgm:t>
    </dgm:pt>
    <dgm:pt modelId="{0DC31C82-95FF-460D-89C6-6A58C7D43729}">
      <dgm:prSet/>
      <dgm:spPr/>
      <dgm:t>
        <a:bodyPr/>
        <a:lstStyle/>
        <a:p>
          <a:pPr>
            <a:lnSpc>
              <a:spcPct val="100000"/>
            </a:lnSpc>
          </a:pPr>
          <a:r>
            <a:rPr lang="en-US" dirty="0"/>
            <a:t>Understanding</a:t>
          </a:r>
        </a:p>
      </dgm:t>
    </dgm:pt>
    <dgm:pt modelId="{686C338D-8CFB-4546-8FE6-F72CD6A76E2B}" type="parTrans" cxnId="{673868AD-170D-417D-B495-81653AB5A728}">
      <dgm:prSet/>
      <dgm:spPr/>
      <dgm:t>
        <a:bodyPr/>
        <a:lstStyle/>
        <a:p>
          <a:endParaRPr lang="en-US"/>
        </a:p>
      </dgm:t>
    </dgm:pt>
    <dgm:pt modelId="{93FDFF76-D197-49A6-845C-7A8BE5A37AE5}" type="sibTrans" cxnId="{673868AD-170D-417D-B495-81653AB5A728}">
      <dgm:prSet/>
      <dgm:spPr/>
      <dgm:t>
        <a:bodyPr/>
        <a:lstStyle/>
        <a:p>
          <a:endParaRPr lang="en-US"/>
        </a:p>
      </dgm:t>
    </dgm:pt>
    <dgm:pt modelId="{1F5984C1-A814-487F-9F3A-B9A688FA9821}">
      <dgm:prSet/>
      <dgm:spPr/>
      <dgm:t>
        <a:bodyPr/>
        <a:lstStyle/>
        <a:p>
          <a:pPr>
            <a:lnSpc>
              <a:spcPct val="100000"/>
            </a:lnSpc>
          </a:pPr>
          <a:r>
            <a:rPr lang="en-US" dirty="0"/>
            <a:t>Association</a:t>
          </a:r>
        </a:p>
      </dgm:t>
    </dgm:pt>
    <dgm:pt modelId="{513FC4E0-8BFF-4E6E-950C-FAEC9C7D09C2}" type="parTrans" cxnId="{7C083DAC-4BCA-476C-8835-1F691668BA96}">
      <dgm:prSet/>
      <dgm:spPr/>
      <dgm:t>
        <a:bodyPr/>
        <a:lstStyle/>
        <a:p>
          <a:endParaRPr lang="en-US"/>
        </a:p>
      </dgm:t>
    </dgm:pt>
    <dgm:pt modelId="{8875F4A9-F940-453D-AE4B-DDD68345A6EA}" type="sibTrans" cxnId="{7C083DAC-4BCA-476C-8835-1F691668BA96}">
      <dgm:prSet/>
      <dgm:spPr/>
      <dgm:t>
        <a:bodyPr/>
        <a:lstStyle/>
        <a:p>
          <a:endParaRPr lang="en-US"/>
        </a:p>
      </dgm:t>
    </dgm:pt>
    <dgm:pt modelId="{13D3A988-7977-42BF-8E88-FDB4F674AE6E}">
      <dgm:prSet/>
      <dgm:spPr/>
      <dgm:t>
        <a:bodyPr/>
        <a:lstStyle/>
        <a:p>
          <a:pPr>
            <a:lnSpc>
              <a:spcPct val="100000"/>
            </a:lnSpc>
          </a:pPr>
          <a:r>
            <a:rPr lang="en-US" dirty="0"/>
            <a:t>Correlation</a:t>
          </a:r>
        </a:p>
      </dgm:t>
    </dgm:pt>
    <dgm:pt modelId="{D5CD866C-8E51-43E9-964C-7D69F71AD1E3}" type="parTrans" cxnId="{CA911BAC-D73B-4A5D-A91B-9ADCF2DEAC56}">
      <dgm:prSet/>
      <dgm:spPr/>
      <dgm:t>
        <a:bodyPr/>
        <a:lstStyle/>
        <a:p>
          <a:endParaRPr lang="en-US"/>
        </a:p>
      </dgm:t>
    </dgm:pt>
    <dgm:pt modelId="{F5C9109D-05C8-4952-9222-D1F7218D68F0}" type="sibTrans" cxnId="{CA911BAC-D73B-4A5D-A91B-9ADCF2DEAC56}">
      <dgm:prSet/>
      <dgm:spPr/>
      <dgm:t>
        <a:bodyPr/>
        <a:lstStyle/>
        <a:p>
          <a:endParaRPr lang="en-US"/>
        </a:p>
      </dgm:t>
    </dgm:pt>
    <dgm:pt modelId="{73165BEF-C97C-4A1D-9E97-F47C00F95BDC}">
      <dgm:prSet/>
      <dgm:spPr/>
      <dgm:t>
        <a:bodyPr/>
        <a:lstStyle/>
        <a:p>
          <a:pPr>
            <a:lnSpc>
              <a:spcPct val="100000"/>
            </a:lnSpc>
          </a:pPr>
          <a:r>
            <a:rPr lang="en-US" dirty="0"/>
            <a:t>Memorization, flash cards, mnemonics, etc.</a:t>
          </a:r>
        </a:p>
      </dgm:t>
    </dgm:pt>
    <dgm:pt modelId="{3541A94D-D682-4C10-8DDF-91FD2722AA6B}" type="parTrans" cxnId="{7D5D5BE7-A446-4C19-B587-BA3502530F6A}">
      <dgm:prSet/>
      <dgm:spPr/>
      <dgm:t>
        <a:bodyPr/>
        <a:lstStyle/>
        <a:p>
          <a:endParaRPr lang="en-US"/>
        </a:p>
      </dgm:t>
    </dgm:pt>
    <dgm:pt modelId="{2F7DFF5F-00F8-40EC-8212-9D49BF4FA618}" type="sibTrans" cxnId="{7D5D5BE7-A446-4C19-B587-BA3502530F6A}">
      <dgm:prSet/>
      <dgm:spPr/>
      <dgm:t>
        <a:bodyPr/>
        <a:lstStyle/>
        <a:p>
          <a:endParaRPr lang="en-US"/>
        </a:p>
      </dgm:t>
    </dgm:pt>
    <dgm:pt modelId="{4FA9F6D3-CCAF-40AA-A41B-BC1C0F3A2E76}">
      <dgm:prSet/>
      <dgm:spPr/>
      <dgm:t>
        <a:bodyPr/>
        <a:lstStyle/>
        <a:p>
          <a:pPr>
            <a:lnSpc>
              <a:spcPct val="100000"/>
            </a:lnSpc>
          </a:pPr>
          <a:r>
            <a:rPr lang="en-US" dirty="0"/>
            <a:t>Make sense of a concept or know something about how it works</a:t>
          </a:r>
        </a:p>
      </dgm:t>
    </dgm:pt>
    <dgm:pt modelId="{8AA0756C-0CC5-4DCF-962E-298DB9967CDD}" type="parTrans" cxnId="{522FA666-46C9-4E43-BB54-E326A87ACE0F}">
      <dgm:prSet/>
      <dgm:spPr/>
      <dgm:t>
        <a:bodyPr/>
        <a:lstStyle/>
        <a:p>
          <a:endParaRPr lang="en-US"/>
        </a:p>
      </dgm:t>
    </dgm:pt>
    <dgm:pt modelId="{8F11BAD4-BE7A-48B9-AF99-24C74A828172}" type="sibTrans" cxnId="{522FA666-46C9-4E43-BB54-E326A87ACE0F}">
      <dgm:prSet/>
      <dgm:spPr/>
      <dgm:t>
        <a:bodyPr/>
        <a:lstStyle/>
        <a:p>
          <a:endParaRPr lang="en-US"/>
        </a:p>
      </dgm:t>
    </dgm:pt>
    <dgm:pt modelId="{94F567D7-98DF-4463-9290-50DA4A09C37A}">
      <dgm:prSet/>
      <dgm:spPr/>
      <dgm:t>
        <a:bodyPr/>
        <a:lstStyle/>
        <a:p>
          <a:pPr>
            <a:lnSpc>
              <a:spcPct val="100000"/>
            </a:lnSpc>
          </a:pPr>
          <a:r>
            <a:rPr lang="en-US" dirty="0"/>
            <a:t>Able to build on foundational concepts and string together related ideas</a:t>
          </a:r>
        </a:p>
      </dgm:t>
    </dgm:pt>
    <dgm:pt modelId="{38CFA291-E9FF-43EE-A302-4BB07D8241A8}" type="parTrans" cxnId="{6DA9A620-5491-4EDC-90F8-BE8CE7D9C22A}">
      <dgm:prSet/>
      <dgm:spPr/>
      <dgm:t>
        <a:bodyPr/>
        <a:lstStyle/>
        <a:p>
          <a:endParaRPr lang="en-US"/>
        </a:p>
      </dgm:t>
    </dgm:pt>
    <dgm:pt modelId="{07649C65-16DE-45C2-A31C-E1E9D215CE6C}" type="sibTrans" cxnId="{6DA9A620-5491-4EDC-90F8-BE8CE7D9C22A}">
      <dgm:prSet/>
      <dgm:spPr/>
      <dgm:t>
        <a:bodyPr/>
        <a:lstStyle/>
        <a:p>
          <a:endParaRPr lang="en-US"/>
        </a:p>
      </dgm:t>
    </dgm:pt>
    <dgm:pt modelId="{4F204066-E201-46DD-97E1-56295105BE77}">
      <dgm:prSet/>
      <dgm:spPr/>
      <dgm:t>
        <a:bodyPr/>
        <a:lstStyle/>
        <a:p>
          <a:pPr>
            <a:lnSpc>
              <a:spcPct val="100000"/>
            </a:lnSpc>
          </a:pPr>
          <a:r>
            <a:rPr lang="en-US" dirty="0"/>
            <a:t>Ability to apply previously acquired understanding to a new situation</a:t>
          </a:r>
        </a:p>
      </dgm:t>
    </dgm:pt>
    <dgm:pt modelId="{40C4F18B-6057-4BDA-845A-CBE63ED57B0A}" type="parTrans" cxnId="{EF420D4F-66B5-4913-B41D-0F712B02EF03}">
      <dgm:prSet/>
      <dgm:spPr/>
      <dgm:t>
        <a:bodyPr/>
        <a:lstStyle/>
        <a:p>
          <a:endParaRPr lang="en-US"/>
        </a:p>
      </dgm:t>
    </dgm:pt>
    <dgm:pt modelId="{FE87C55E-754E-443D-8BC1-9F82629D18C9}" type="sibTrans" cxnId="{EF420D4F-66B5-4913-B41D-0F712B02EF03}">
      <dgm:prSet/>
      <dgm:spPr/>
      <dgm:t>
        <a:bodyPr/>
        <a:lstStyle/>
        <a:p>
          <a:endParaRPr lang="en-US"/>
        </a:p>
      </dgm:t>
    </dgm:pt>
    <dgm:pt modelId="{606F4D10-47FB-4552-A352-D0B562C1E774}" type="pres">
      <dgm:prSet presAssocID="{30D3AEC9-A7D4-49DB-93FE-6BFAD1829E12}" presName="linear" presStyleCnt="0">
        <dgm:presLayoutVars>
          <dgm:dir/>
          <dgm:animLvl val="lvl"/>
          <dgm:resizeHandles val="exact"/>
        </dgm:presLayoutVars>
      </dgm:prSet>
      <dgm:spPr/>
    </dgm:pt>
    <dgm:pt modelId="{EEBD4535-7083-4183-BB5F-931F12CD0022}" type="pres">
      <dgm:prSet presAssocID="{FBA5E55B-6388-4D78-9CF4-07160F658BE4}" presName="parentLin" presStyleCnt="0"/>
      <dgm:spPr/>
    </dgm:pt>
    <dgm:pt modelId="{A49C57BD-F2E9-465A-B91A-9678F2BDBEC5}" type="pres">
      <dgm:prSet presAssocID="{FBA5E55B-6388-4D78-9CF4-07160F658BE4}" presName="parentLeftMargin" presStyleLbl="node1" presStyleIdx="0" presStyleCnt="4"/>
      <dgm:spPr/>
    </dgm:pt>
    <dgm:pt modelId="{48A9D83E-E619-474D-AEF0-9618544C7F00}" type="pres">
      <dgm:prSet presAssocID="{FBA5E55B-6388-4D78-9CF4-07160F658BE4}" presName="parentText" presStyleLbl="node1" presStyleIdx="0" presStyleCnt="4">
        <dgm:presLayoutVars>
          <dgm:chMax val="0"/>
          <dgm:bulletEnabled val="1"/>
        </dgm:presLayoutVars>
      </dgm:prSet>
      <dgm:spPr/>
    </dgm:pt>
    <dgm:pt modelId="{E72F8E23-3957-41E0-AD8A-186B67B1C80B}" type="pres">
      <dgm:prSet presAssocID="{FBA5E55B-6388-4D78-9CF4-07160F658BE4}" presName="negativeSpace" presStyleCnt="0"/>
      <dgm:spPr/>
    </dgm:pt>
    <dgm:pt modelId="{8D80BAE9-D245-470A-A39A-C715495FD5B4}" type="pres">
      <dgm:prSet presAssocID="{FBA5E55B-6388-4D78-9CF4-07160F658BE4}" presName="childText" presStyleLbl="conFgAcc1" presStyleIdx="0" presStyleCnt="4">
        <dgm:presLayoutVars>
          <dgm:bulletEnabled val="1"/>
        </dgm:presLayoutVars>
      </dgm:prSet>
      <dgm:spPr/>
    </dgm:pt>
    <dgm:pt modelId="{48D5347F-BEE9-4680-882C-D22DA5EC9D54}" type="pres">
      <dgm:prSet presAssocID="{805C16E0-B53E-4072-8147-621A7EEBA5AD}" presName="spaceBetweenRectangles" presStyleCnt="0"/>
      <dgm:spPr/>
    </dgm:pt>
    <dgm:pt modelId="{911A937D-ADFD-450D-BE2E-7661AA858388}" type="pres">
      <dgm:prSet presAssocID="{0DC31C82-95FF-460D-89C6-6A58C7D43729}" presName="parentLin" presStyleCnt="0"/>
      <dgm:spPr/>
    </dgm:pt>
    <dgm:pt modelId="{D93A6782-75B4-4A41-8AF8-FE66A4FCDE7E}" type="pres">
      <dgm:prSet presAssocID="{0DC31C82-95FF-460D-89C6-6A58C7D43729}" presName="parentLeftMargin" presStyleLbl="node1" presStyleIdx="0" presStyleCnt="4"/>
      <dgm:spPr/>
    </dgm:pt>
    <dgm:pt modelId="{B0E9C77A-15B3-428D-9B69-6854253C7532}" type="pres">
      <dgm:prSet presAssocID="{0DC31C82-95FF-460D-89C6-6A58C7D43729}" presName="parentText" presStyleLbl="node1" presStyleIdx="1" presStyleCnt="4">
        <dgm:presLayoutVars>
          <dgm:chMax val="0"/>
          <dgm:bulletEnabled val="1"/>
        </dgm:presLayoutVars>
      </dgm:prSet>
      <dgm:spPr/>
    </dgm:pt>
    <dgm:pt modelId="{AFD8CF0C-3771-44DC-9C76-1D460B742ACE}" type="pres">
      <dgm:prSet presAssocID="{0DC31C82-95FF-460D-89C6-6A58C7D43729}" presName="negativeSpace" presStyleCnt="0"/>
      <dgm:spPr/>
    </dgm:pt>
    <dgm:pt modelId="{71380AA4-76F7-4692-AF1E-3C8D6C58780C}" type="pres">
      <dgm:prSet presAssocID="{0DC31C82-95FF-460D-89C6-6A58C7D43729}" presName="childText" presStyleLbl="conFgAcc1" presStyleIdx="1" presStyleCnt="4">
        <dgm:presLayoutVars>
          <dgm:bulletEnabled val="1"/>
        </dgm:presLayoutVars>
      </dgm:prSet>
      <dgm:spPr/>
    </dgm:pt>
    <dgm:pt modelId="{9A08C036-875A-4323-876F-A39D30455DE1}" type="pres">
      <dgm:prSet presAssocID="{93FDFF76-D197-49A6-845C-7A8BE5A37AE5}" presName="spaceBetweenRectangles" presStyleCnt="0"/>
      <dgm:spPr/>
    </dgm:pt>
    <dgm:pt modelId="{E2042186-A071-4136-A283-FDBC87F69144}" type="pres">
      <dgm:prSet presAssocID="{1F5984C1-A814-487F-9F3A-B9A688FA9821}" presName="parentLin" presStyleCnt="0"/>
      <dgm:spPr/>
    </dgm:pt>
    <dgm:pt modelId="{692D0046-EC1A-4DA8-861A-067D2D0987D1}" type="pres">
      <dgm:prSet presAssocID="{1F5984C1-A814-487F-9F3A-B9A688FA9821}" presName="parentLeftMargin" presStyleLbl="node1" presStyleIdx="1" presStyleCnt="4"/>
      <dgm:spPr/>
    </dgm:pt>
    <dgm:pt modelId="{4835F314-A18A-4480-9F47-67F53E3E981B}" type="pres">
      <dgm:prSet presAssocID="{1F5984C1-A814-487F-9F3A-B9A688FA9821}" presName="parentText" presStyleLbl="node1" presStyleIdx="2" presStyleCnt="4">
        <dgm:presLayoutVars>
          <dgm:chMax val="0"/>
          <dgm:bulletEnabled val="1"/>
        </dgm:presLayoutVars>
      </dgm:prSet>
      <dgm:spPr/>
    </dgm:pt>
    <dgm:pt modelId="{485ACAD2-6B92-48C7-8582-9093FBFC04BD}" type="pres">
      <dgm:prSet presAssocID="{1F5984C1-A814-487F-9F3A-B9A688FA9821}" presName="negativeSpace" presStyleCnt="0"/>
      <dgm:spPr/>
    </dgm:pt>
    <dgm:pt modelId="{E297BD52-9FA5-4FAB-9DD0-C09087356081}" type="pres">
      <dgm:prSet presAssocID="{1F5984C1-A814-487F-9F3A-B9A688FA9821}" presName="childText" presStyleLbl="conFgAcc1" presStyleIdx="2" presStyleCnt="4">
        <dgm:presLayoutVars>
          <dgm:bulletEnabled val="1"/>
        </dgm:presLayoutVars>
      </dgm:prSet>
      <dgm:spPr/>
    </dgm:pt>
    <dgm:pt modelId="{A3A550F0-2369-4C93-A401-94D067CAC05A}" type="pres">
      <dgm:prSet presAssocID="{8875F4A9-F940-453D-AE4B-DDD68345A6EA}" presName="spaceBetweenRectangles" presStyleCnt="0"/>
      <dgm:spPr/>
    </dgm:pt>
    <dgm:pt modelId="{284B1281-B77D-4C80-9F84-A69F808D8398}" type="pres">
      <dgm:prSet presAssocID="{13D3A988-7977-42BF-8E88-FDB4F674AE6E}" presName="parentLin" presStyleCnt="0"/>
      <dgm:spPr/>
    </dgm:pt>
    <dgm:pt modelId="{9A8EE144-2FAF-4462-996E-D45F54D12AE0}" type="pres">
      <dgm:prSet presAssocID="{13D3A988-7977-42BF-8E88-FDB4F674AE6E}" presName="parentLeftMargin" presStyleLbl="node1" presStyleIdx="2" presStyleCnt="4"/>
      <dgm:spPr/>
    </dgm:pt>
    <dgm:pt modelId="{EFC3DC28-2815-4E3F-B6B3-963D8A8E67CE}" type="pres">
      <dgm:prSet presAssocID="{13D3A988-7977-42BF-8E88-FDB4F674AE6E}" presName="parentText" presStyleLbl="node1" presStyleIdx="3" presStyleCnt="4">
        <dgm:presLayoutVars>
          <dgm:chMax val="0"/>
          <dgm:bulletEnabled val="1"/>
        </dgm:presLayoutVars>
      </dgm:prSet>
      <dgm:spPr/>
    </dgm:pt>
    <dgm:pt modelId="{5BECB622-4BC0-4D8F-8274-2179B4DA0AB5}" type="pres">
      <dgm:prSet presAssocID="{13D3A988-7977-42BF-8E88-FDB4F674AE6E}" presName="negativeSpace" presStyleCnt="0"/>
      <dgm:spPr/>
    </dgm:pt>
    <dgm:pt modelId="{82295704-A816-4C50-A463-7D8D501A2882}" type="pres">
      <dgm:prSet presAssocID="{13D3A988-7977-42BF-8E88-FDB4F674AE6E}" presName="childText" presStyleLbl="conFgAcc1" presStyleIdx="3" presStyleCnt="4">
        <dgm:presLayoutVars>
          <dgm:bulletEnabled val="1"/>
        </dgm:presLayoutVars>
      </dgm:prSet>
      <dgm:spPr/>
    </dgm:pt>
  </dgm:ptLst>
  <dgm:cxnLst>
    <dgm:cxn modelId="{6DF7E001-83F6-43CB-ACCE-535AA43BCDC0}" type="presOf" srcId="{73165BEF-C97C-4A1D-9E97-F47C00F95BDC}" destId="{8D80BAE9-D245-470A-A39A-C715495FD5B4}" srcOrd="0" destOrd="0" presId="urn:microsoft.com/office/officeart/2005/8/layout/list1"/>
    <dgm:cxn modelId="{271AF001-50B5-4152-87B8-13B849831398}" type="presOf" srcId="{4FA9F6D3-CCAF-40AA-A41B-BC1C0F3A2E76}" destId="{71380AA4-76F7-4692-AF1E-3C8D6C58780C}" srcOrd="0" destOrd="0" presId="urn:microsoft.com/office/officeart/2005/8/layout/list1"/>
    <dgm:cxn modelId="{1C7A260F-D0E5-49E9-8AD2-D2E6C2E55167}" type="presOf" srcId="{13D3A988-7977-42BF-8E88-FDB4F674AE6E}" destId="{9A8EE144-2FAF-4462-996E-D45F54D12AE0}" srcOrd="0" destOrd="0" presId="urn:microsoft.com/office/officeart/2005/8/layout/list1"/>
    <dgm:cxn modelId="{8164B215-267D-4090-91A5-7B2E6D6F2B30}" srcId="{30D3AEC9-A7D4-49DB-93FE-6BFAD1829E12}" destId="{FBA5E55B-6388-4D78-9CF4-07160F658BE4}" srcOrd="0" destOrd="0" parTransId="{FEDB68CA-8845-407F-985B-A5BD6A489746}" sibTransId="{805C16E0-B53E-4072-8147-621A7EEBA5AD}"/>
    <dgm:cxn modelId="{6DA9A620-5491-4EDC-90F8-BE8CE7D9C22A}" srcId="{1F5984C1-A814-487F-9F3A-B9A688FA9821}" destId="{94F567D7-98DF-4463-9290-50DA4A09C37A}" srcOrd="0" destOrd="0" parTransId="{38CFA291-E9FF-43EE-A302-4BB07D8241A8}" sibTransId="{07649C65-16DE-45C2-A31C-E1E9D215CE6C}"/>
    <dgm:cxn modelId="{84B22336-D589-4D37-ADC7-2A87E8B2810F}" type="presOf" srcId="{1F5984C1-A814-487F-9F3A-B9A688FA9821}" destId="{4835F314-A18A-4480-9F47-67F53E3E981B}" srcOrd="1" destOrd="0" presId="urn:microsoft.com/office/officeart/2005/8/layout/list1"/>
    <dgm:cxn modelId="{893C1849-6FD7-4681-AE61-81A04205010A}" type="presOf" srcId="{0DC31C82-95FF-460D-89C6-6A58C7D43729}" destId="{D93A6782-75B4-4A41-8AF8-FE66A4FCDE7E}" srcOrd="0" destOrd="0" presId="urn:microsoft.com/office/officeart/2005/8/layout/list1"/>
    <dgm:cxn modelId="{EF420D4F-66B5-4913-B41D-0F712B02EF03}" srcId="{13D3A988-7977-42BF-8E88-FDB4F674AE6E}" destId="{4F204066-E201-46DD-97E1-56295105BE77}" srcOrd="0" destOrd="0" parTransId="{40C4F18B-6057-4BDA-845A-CBE63ED57B0A}" sibTransId="{FE87C55E-754E-443D-8BC1-9F82629D18C9}"/>
    <dgm:cxn modelId="{522FA666-46C9-4E43-BB54-E326A87ACE0F}" srcId="{0DC31C82-95FF-460D-89C6-6A58C7D43729}" destId="{4FA9F6D3-CCAF-40AA-A41B-BC1C0F3A2E76}" srcOrd="0" destOrd="0" parTransId="{8AA0756C-0CC5-4DCF-962E-298DB9967CDD}" sibTransId="{8F11BAD4-BE7A-48B9-AF99-24C74A828172}"/>
    <dgm:cxn modelId="{15B3D170-338F-48CC-BFB8-29CB4169EAA6}" type="presOf" srcId="{0DC31C82-95FF-460D-89C6-6A58C7D43729}" destId="{B0E9C77A-15B3-428D-9B69-6854253C7532}" srcOrd="1" destOrd="0" presId="urn:microsoft.com/office/officeart/2005/8/layout/list1"/>
    <dgm:cxn modelId="{6E68FC9E-59AA-4915-B93A-15F7C520EDF8}" type="presOf" srcId="{FBA5E55B-6388-4D78-9CF4-07160F658BE4}" destId="{48A9D83E-E619-474D-AEF0-9618544C7F00}" srcOrd="1" destOrd="0" presId="urn:microsoft.com/office/officeart/2005/8/layout/list1"/>
    <dgm:cxn modelId="{CA911BAC-D73B-4A5D-A91B-9ADCF2DEAC56}" srcId="{30D3AEC9-A7D4-49DB-93FE-6BFAD1829E12}" destId="{13D3A988-7977-42BF-8E88-FDB4F674AE6E}" srcOrd="3" destOrd="0" parTransId="{D5CD866C-8E51-43E9-964C-7D69F71AD1E3}" sibTransId="{F5C9109D-05C8-4952-9222-D1F7218D68F0}"/>
    <dgm:cxn modelId="{7C083DAC-4BCA-476C-8835-1F691668BA96}" srcId="{30D3AEC9-A7D4-49DB-93FE-6BFAD1829E12}" destId="{1F5984C1-A814-487F-9F3A-B9A688FA9821}" srcOrd="2" destOrd="0" parTransId="{513FC4E0-8BFF-4E6E-950C-FAEC9C7D09C2}" sibTransId="{8875F4A9-F940-453D-AE4B-DDD68345A6EA}"/>
    <dgm:cxn modelId="{673868AD-170D-417D-B495-81653AB5A728}" srcId="{30D3AEC9-A7D4-49DB-93FE-6BFAD1829E12}" destId="{0DC31C82-95FF-460D-89C6-6A58C7D43729}" srcOrd="1" destOrd="0" parTransId="{686C338D-8CFB-4546-8FE6-F72CD6A76E2B}" sibTransId="{93FDFF76-D197-49A6-845C-7A8BE5A37AE5}"/>
    <dgm:cxn modelId="{C450EBBB-1DFE-440E-AC4E-04326E78A7EF}" type="presOf" srcId="{13D3A988-7977-42BF-8E88-FDB4F674AE6E}" destId="{EFC3DC28-2815-4E3F-B6B3-963D8A8E67CE}" srcOrd="1" destOrd="0" presId="urn:microsoft.com/office/officeart/2005/8/layout/list1"/>
    <dgm:cxn modelId="{347098BE-73C5-4ADD-8FF6-8F85D1E2196D}" type="presOf" srcId="{1F5984C1-A814-487F-9F3A-B9A688FA9821}" destId="{692D0046-EC1A-4DA8-861A-067D2D0987D1}" srcOrd="0" destOrd="0" presId="urn:microsoft.com/office/officeart/2005/8/layout/list1"/>
    <dgm:cxn modelId="{5E70B1CA-FEDF-45BD-859D-AB14B0F67EA8}" type="presOf" srcId="{4F204066-E201-46DD-97E1-56295105BE77}" destId="{82295704-A816-4C50-A463-7D8D501A2882}" srcOrd="0" destOrd="0" presId="urn:microsoft.com/office/officeart/2005/8/layout/list1"/>
    <dgm:cxn modelId="{4F268FE4-AC6B-4377-A904-C2E954C9F6FA}" type="presOf" srcId="{30D3AEC9-A7D4-49DB-93FE-6BFAD1829E12}" destId="{606F4D10-47FB-4552-A352-D0B562C1E774}" srcOrd="0" destOrd="0" presId="urn:microsoft.com/office/officeart/2005/8/layout/list1"/>
    <dgm:cxn modelId="{ABABBFE4-8701-4609-A5CC-EC6A15AA2595}" type="presOf" srcId="{94F567D7-98DF-4463-9290-50DA4A09C37A}" destId="{E297BD52-9FA5-4FAB-9DD0-C09087356081}" srcOrd="0" destOrd="0" presId="urn:microsoft.com/office/officeart/2005/8/layout/list1"/>
    <dgm:cxn modelId="{7D5D5BE7-A446-4C19-B587-BA3502530F6A}" srcId="{FBA5E55B-6388-4D78-9CF4-07160F658BE4}" destId="{73165BEF-C97C-4A1D-9E97-F47C00F95BDC}" srcOrd="0" destOrd="0" parTransId="{3541A94D-D682-4C10-8DDF-91FD2722AA6B}" sibTransId="{2F7DFF5F-00F8-40EC-8212-9D49BF4FA618}"/>
    <dgm:cxn modelId="{22760BFB-4DCB-4F91-B1BA-EFF41C84E94F}" type="presOf" srcId="{FBA5E55B-6388-4D78-9CF4-07160F658BE4}" destId="{A49C57BD-F2E9-465A-B91A-9678F2BDBEC5}" srcOrd="0" destOrd="0" presId="urn:microsoft.com/office/officeart/2005/8/layout/list1"/>
    <dgm:cxn modelId="{D9FDC8F3-8151-4936-8E54-A7D40BC534F8}" type="presParOf" srcId="{606F4D10-47FB-4552-A352-D0B562C1E774}" destId="{EEBD4535-7083-4183-BB5F-931F12CD0022}" srcOrd="0" destOrd="0" presId="urn:microsoft.com/office/officeart/2005/8/layout/list1"/>
    <dgm:cxn modelId="{932E1AB5-F9D4-4002-B866-AA31ED0DF25A}" type="presParOf" srcId="{EEBD4535-7083-4183-BB5F-931F12CD0022}" destId="{A49C57BD-F2E9-465A-B91A-9678F2BDBEC5}" srcOrd="0" destOrd="0" presId="urn:microsoft.com/office/officeart/2005/8/layout/list1"/>
    <dgm:cxn modelId="{ABB282D2-DE35-422D-8B84-E30F7F83693D}" type="presParOf" srcId="{EEBD4535-7083-4183-BB5F-931F12CD0022}" destId="{48A9D83E-E619-474D-AEF0-9618544C7F00}" srcOrd="1" destOrd="0" presId="urn:microsoft.com/office/officeart/2005/8/layout/list1"/>
    <dgm:cxn modelId="{D2299795-1CB8-4268-9C5C-FF7920B71FD4}" type="presParOf" srcId="{606F4D10-47FB-4552-A352-D0B562C1E774}" destId="{E72F8E23-3957-41E0-AD8A-186B67B1C80B}" srcOrd="1" destOrd="0" presId="urn:microsoft.com/office/officeart/2005/8/layout/list1"/>
    <dgm:cxn modelId="{0BA35EC5-9434-4C79-8A09-54709D56E95E}" type="presParOf" srcId="{606F4D10-47FB-4552-A352-D0B562C1E774}" destId="{8D80BAE9-D245-470A-A39A-C715495FD5B4}" srcOrd="2" destOrd="0" presId="urn:microsoft.com/office/officeart/2005/8/layout/list1"/>
    <dgm:cxn modelId="{279782AA-9E63-4235-9920-99450C21B02C}" type="presParOf" srcId="{606F4D10-47FB-4552-A352-D0B562C1E774}" destId="{48D5347F-BEE9-4680-882C-D22DA5EC9D54}" srcOrd="3" destOrd="0" presId="urn:microsoft.com/office/officeart/2005/8/layout/list1"/>
    <dgm:cxn modelId="{20FF618F-C22A-45FE-BC34-E32BCB5AD613}" type="presParOf" srcId="{606F4D10-47FB-4552-A352-D0B562C1E774}" destId="{911A937D-ADFD-450D-BE2E-7661AA858388}" srcOrd="4" destOrd="0" presId="urn:microsoft.com/office/officeart/2005/8/layout/list1"/>
    <dgm:cxn modelId="{FA62AB8E-C19D-4D2B-B24D-AFF012B210CE}" type="presParOf" srcId="{911A937D-ADFD-450D-BE2E-7661AA858388}" destId="{D93A6782-75B4-4A41-8AF8-FE66A4FCDE7E}" srcOrd="0" destOrd="0" presId="urn:microsoft.com/office/officeart/2005/8/layout/list1"/>
    <dgm:cxn modelId="{92351B39-A971-4706-B2AC-FE56BC63365F}" type="presParOf" srcId="{911A937D-ADFD-450D-BE2E-7661AA858388}" destId="{B0E9C77A-15B3-428D-9B69-6854253C7532}" srcOrd="1" destOrd="0" presId="urn:microsoft.com/office/officeart/2005/8/layout/list1"/>
    <dgm:cxn modelId="{382EDBDE-68F8-4FED-AC1B-01379D7FE0C9}" type="presParOf" srcId="{606F4D10-47FB-4552-A352-D0B562C1E774}" destId="{AFD8CF0C-3771-44DC-9C76-1D460B742ACE}" srcOrd="5" destOrd="0" presId="urn:microsoft.com/office/officeart/2005/8/layout/list1"/>
    <dgm:cxn modelId="{4387F14C-3E46-4075-AD36-E8FCA45FBFF5}" type="presParOf" srcId="{606F4D10-47FB-4552-A352-D0B562C1E774}" destId="{71380AA4-76F7-4692-AF1E-3C8D6C58780C}" srcOrd="6" destOrd="0" presId="urn:microsoft.com/office/officeart/2005/8/layout/list1"/>
    <dgm:cxn modelId="{6610D960-FB4C-4FE4-92F9-E73012C0BD55}" type="presParOf" srcId="{606F4D10-47FB-4552-A352-D0B562C1E774}" destId="{9A08C036-875A-4323-876F-A39D30455DE1}" srcOrd="7" destOrd="0" presId="urn:microsoft.com/office/officeart/2005/8/layout/list1"/>
    <dgm:cxn modelId="{C1B49099-5F40-4328-B3C4-3879EFA86F5C}" type="presParOf" srcId="{606F4D10-47FB-4552-A352-D0B562C1E774}" destId="{E2042186-A071-4136-A283-FDBC87F69144}" srcOrd="8" destOrd="0" presId="urn:microsoft.com/office/officeart/2005/8/layout/list1"/>
    <dgm:cxn modelId="{A487EC28-939A-4F8B-9124-296E20E92BE6}" type="presParOf" srcId="{E2042186-A071-4136-A283-FDBC87F69144}" destId="{692D0046-EC1A-4DA8-861A-067D2D0987D1}" srcOrd="0" destOrd="0" presId="urn:microsoft.com/office/officeart/2005/8/layout/list1"/>
    <dgm:cxn modelId="{13CB96C7-415C-4CB4-A478-D25017E2C14A}" type="presParOf" srcId="{E2042186-A071-4136-A283-FDBC87F69144}" destId="{4835F314-A18A-4480-9F47-67F53E3E981B}" srcOrd="1" destOrd="0" presId="urn:microsoft.com/office/officeart/2005/8/layout/list1"/>
    <dgm:cxn modelId="{DE629C0F-18C3-4FCC-AB13-C00DE6642E9F}" type="presParOf" srcId="{606F4D10-47FB-4552-A352-D0B562C1E774}" destId="{485ACAD2-6B92-48C7-8582-9093FBFC04BD}" srcOrd="9" destOrd="0" presId="urn:microsoft.com/office/officeart/2005/8/layout/list1"/>
    <dgm:cxn modelId="{054CC1B8-B526-47CE-ACEF-54161465DBC6}" type="presParOf" srcId="{606F4D10-47FB-4552-A352-D0B562C1E774}" destId="{E297BD52-9FA5-4FAB-9DD0-C09087356081}" srcOrd="10" destOrd="0" presId="urn:microsoft.com/office/officeart/2005/8/layout/list1"/>
    <dgm:cxn modelId="{886F67FA-CD92-4DDC-8B23-CFCB4264826D}" type="presParOf" srcId="{606F4D10-47FB-4552-A352-D0B562C1E774}" destId="{A3A550F0-2369-4C93-A401-94D067CAC05A}" srcOrd="11" destOrd="0" presId="urn:microsoft.com/office/officeart/2005/8/layout/list1"/>
    <dgm:cxn modelId="{A6C8BCD5-5BBB-475B-99C3-B4A2EF82E102}" type="presParOf" srcId="{606F4D10-47FB-4552-A352-D0B562C1E774}" destId="{284B1281-B77D-4C80-9F84-A69F808D8398}" srcOrd="12" destOrd="0" presId="urn:microsoft.com/office/officeart/2005/8/layout/list1"/>
    <dgm:cxn modelId="{A9CF8DA8-9655-4E0C-8206-646F8D9FE52A}" type="presParOf" srcId="{284B1281-B77D-4C80-9F84-A69F808D8398}" destId="{9A8EE144-2FAF-4462-996E-D45F54D12AE0}" srcOrd="0" destOrd="0" presId="urn:microsoft.com/office/officeart/2005/8/layout/list1"/>
    <dgm:cxn modelId="{69C28831-520C-44BD-950D-6E39407BBFE3}" type="presParOf" srcId="{284B1281-B77D-4C80-9F84-A69F808D8398}" destId="{EFC3DC28-2815-4E3F-B6B3-963D8A8E67CE}" srcOrd="1" destOrd="0" presId="urn:microsoft.com/office/officeart/2005/8/layout/list1"/>
    <dgm:cxn modelId="{CD89F2C2-C230-46F8-B5F4-ADEED74EE5E0}" type="presParOf" srcId="{606F4D10-47FB-4552-A352-D0B562C1E774}" destId="{5BECB622-4BC0-4D8F-8274-2179B4DA0AB5}" srcOrd="13" destOrd="0" presId="urn:microsoft.com/office/officeart/2005/8/layout/list1"/>
    <dgm:cxn modelId="{753A7317-1CB1-4EC6-B577-C19B8250534D}" type="presParOf" srcId="{606F4D10-47FB-4552-A352-D0B562C1E774}" destId="{82295704-A816-4C50-A463-7D8D501A2882}"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02B3256-55A8-4593-8C29-97CF563F2370}" type="doc">
      <dgm:prSet loTypeId="urn:microsoft.com/office/officeart/2008/layout/VerticalCurvedList" loCatId="list" qsTypeId="urn:microsoft.com/office/officeart/2005/8/quickstyle/simple1" qsCatId="simple" csTypeId="urn:microsoft.com/office/officeart/2005/8/colors/colorful2" csCatId="colorful" phldr="1"/>
      <dgm:spPr/>
      <dgm:t>
        <a:bodyPr/>
        <a:lstStyle/>
        <a:p>
          <a:endParaRPr lang="en-US"/>
        </a:p>
      </dgm:t>
    </dgm:pt>
    <dgm:pt modelId="{8646BE48-FFDE-4056-8AD0-7EE47E9826AA}">
      <dgm:prSet/>
      <dgm:spPr/>
      <dgm:t>
        <a:bodyPr/>
        <a:lstStyle/>
        <a:p>
          <a:r>
            <a:rPr lang="en-US" dirty="0"/>
            <a:t>Clinical/Bedside</a:t>
          </a:r>
        </a:p>
      </dgm:t>
    </dgm:pt>
    <dgm:pt modelId="{1F5ABCFC-8781-4EFF-B4C8-AE4DF4189230}" type="parTrans" cxnId="{65A11B9D-B4C7-42D5-8171-CD84D23E077D}">
      <dgm:prSet/>
      <dgm:spPr/>
      <dgm:t>
        <a:bodyPr/>
        <a:lstStyle/>
        <a:p>
          <a:endParaRPr lang="en-US"/>
        </a:p>
      </dgm:t>
    </dgm:pt>
    <dgm:pt modelId="{5526DFAF-5DA7-4B46-BDB7-6EAF5E9624FA}" type="sibTrans" cxnId="{65A11B9D-B4C7-42D5-8171-CD84D23E077D}">
      <dgm:prSet/>
      <dgm:spPr/>
      <dgm:t>
        <a:bodyPr/>
        <a:lstStyle/>
        <a:p>
          <a:endParaRPr lang="en-US"/>
        </a:p>
      </dgm:t>
    </dgm:pt>
    <dgm:pt modelId="{6563C468-7B25-4D11-86DE-F243896764B9}">
      <dgm:prSet/>
      <dgm:spPr/>
      <dgm:t>
        <a:bodyPr/>
        <a:lstStyle/>
        <a:p>
          <a:r>
            <a:rPr lang="en-US" dirty="0"/>
            <a:t>Lecture/Case Review</a:t>
          </a:r>
        </a:p>
      </dgm:t>
    </dgm:pt>
    <dgm:pt modelId="{407DF502-C2B0-4FD8-800A-0905F01D95EA}" type="parTrans" cxnId="{2FC2E8F1-71FC-47C2-81DF-0963DB1DDDA9}">
      <dgm:prSet/>
      <dgm:spPr/>
      <dgm:t>
        <a:bodyPr/>
        <a:lstStyle/>
        <a:p>
          <a:endParaRPr lang="en-US"/>
        </a:p>
      </dgm:t>
    </dgm:pt>
    <dgm:pt modelId="{4F181129-C23C-439D-BF30-07173ECE6CB8}" type="sibTrans" cxnId="{2FC2E8F1-71FC-47C2-81DF-0963DB1DDDA9}">
      <dgm:prSet/>
      <dgm:spPr/>
      <dgm:t>
        <a:bodyPr/>
        <a:lstStyle/>
        <a:p>
          <a:endParaRPr lang="en-US"/>
        </a:p>
      </dgm:t>
    </dgm:pt>
    <dgm:pt modelId="{951CCA54-F8B5-45D7-B1E5-E6529BF65078}">
      <dgm:prSet/>
      <dgm:spPr/>
      <dgm:t>
        <a:bodyPr/>
        <a:lstStyle/>
        <a:p>
          <a:r>
            <a:rPr lang="en-US" dirty="0"/>
            <a:t>Morning Report</a:t>
          </a:r>
        </a:p>
      </dgm:t>
    </dgm:pt>
    <dgm:pt modelId="{D3EF62E0-4031-4FE3-9BD4-8AF9EE597D2C}" type="parTrans" cxnId="{A4555FAB-DDDD-4FCA-8D64-3D14A7983892}">
      <dgm:prSet/>
      <dgm:spPr/>
      <dgm:t>
        <a:bodyPr/>
        <a:lstStyle/>
        <a:p>
          <a:endParaRPr lang="en-US"/>
        </a:p>
      </dgm:t>
    </dgm:pt>
    <dgm:pt modelId="{744A0AC1-BD8C-40D5-AC7C-A7D5AEE0BFAE}" type="sibTrans" cxnId="{A4555FAB-DDDD-4FCA-8D64-3D14A7983892}">
      <dgm:prSet/>
      <dgm:spPr/>
      <dgm:t>
        <a:bodyPr/>
        <a:lstStyle/>
        <a:p>
          <a:endParaRPr lang="en-US"/>
        </a:p>
      </dgm:t>
    </dgm:pt>
    <dgm:pt modelId="{436CB4DC-CD7F-42B5-9F2A-DBD5C26ADB67}">
      <dgm:prSet/>
      <dgm:spPr/>
      <dgm:t>
        <a:bodyPr/>
        <a:lstStyle/>
        <a:p>
          <a:r>
            <a:rPr lang="en-US" dirty="0"/>
            <a:t>Simulation</a:t>
          </a:r>
        </a:p>
      </dgm:t>
    </dgm:pt>
    <dgm:pt modelId="{8F6BC2B6-22AB-4B78-8445-C8204BD90946}" type="parTrans" cxnId="{47ED22E0-F455-4354-9BB6-8DFFBA020B96}">
      <dgm:prSet/>
      <dgm:spPr/>
      <dgm:t>
        <a:bodyPr/>
        <a:lstStyle/>
        <a:p>
          <a:endParaRPr lang="en-US"/>
        </a:p>
      </dgm:t>
    </dgm:pt>
    <dgm:pt modelId="{7ED96FD8-D9A9-42DE-AC7D-AAFEDCBCF42F}" type="sibTrans" cxnId="{47ED22E0-F455-4354-9BB6-8DFFBA020B96}">
      <dgm:prSet/>
      <dgm:spPr/>
      <dgm:t>
        <a:bodyPr/>
        <a:lstStyle/>
        <a:p>
          <a:endParaRPr lang="en-US"/>
        </a:p>
      </dgm:t>
    </dgm:pt>
    <dgm:pt modelId="{D9CAB07D-7E3B-48FE-95F1-F2C0D498912D}">
      <dgm:prSet/>
      <dgm:spPr/>
      <dgm:t>
        <a:bodyPr/>
        <a:lstStyle/>
        <a:p>
          <a:r>
            <a:rPr lang="en-US" dirty="0"/>
            <a:t>Procedures</a:t>
          </a:r>
        </a:p>
      </dgm:t>
    </dgm:pt>
    <dgm:pt modelId="{80482F96-BFF6-4298-8EE8-65ED133A648D}" type="parTrans" cxnId="{4004B134-E687-467F-98DE-3B5115C99EC0}">
      <dgm:prSet/>
      <dgm:spPr/>
      <dgm:t>
        <a:bodyPr/>
        <a:lstStyle/>
        <a:p>
          <a:endParaRPr lang="en-US"/>
        </a:p>
      </dgm:t>
    </dgm:pt>
    <dgm:pt modelId="{A0C04399-37D7-46CA-A583-8860C04EA8EA}" type="sibTrans" cxnId="{4004B134-E687-467F-98DE-3B5115C99EC0}">
      <dgm:prSet/>
      <dgm:spPr/>
      <dgm:t>
        <a:bodyPr/>
        <a:lstStyle/>
        <a:p>
          <a:endParaRPr lang="en-US"/>
        </a:p>
      </dgm:t>
    </dgm:pt>
    <dgm:pt modelId="{A399F6D8-59AC-4DAA-8D16-284A9051250C}">
      <dgm:prSet/>
      <dgm:spPr/>
      <dgm:t>
        <a:bodyPr/>
        <a:lstStyle/>
        <a:p>
          <a:r>
            <a:rPr lang="en-US"/>
            <a:t>Small group</a:t>
          </a:r>
          <a:endParaRPr lang="en-US" dirty="0"/>
        </a:p>
      </dgm:t>
    </dgm:pt>
    <dgm:pt modelId="{DFAC77BE-D3D9-4520-9D5A-0623BEA6DF02}" type="parTrans" cxnId="{674D8899-197C-421B-B037-34B1C4DDEEF6}">
      <dgm:prSet/>
      <dgm:spPr/>
      <dgm:t>
        <a:bodyPr/>
        <a:lstStyle/>
        <a:p>
          <a:endParaRPr lang="en-US"/>
        </a:p>
      </dgm:t>
    </dgm:pt>
    <dgm:pt modelId="{6C101DDE-DBC7-4176-81BB-0DA49F36394E}" type="sibTrans" cxnId="{674D8899-197C-421B-B037-34B1C4DDEEF6}">
      <dgm:prSet/>
      <dgm:spPr/>
      <dgm:t>
        <a:bodyPr/>
        <a:lstStyle/>
        <a:p>
          <a:endParaRPr lang="en-US"/>
        </a:p>
      </dgm:t>
    </dgm:pt>
    <dgm:pt modelId="{D6B7CE74-D3BA-456E-A637-14088825885F}" type="pres">
      <dgm:prSet presAssocID="{002B3256-55A8-4593-8C29-97CF563F2370}" presName="Name0" presStyleCnt="0">
        <dgm:presLayoutVars>
          <dgm:chMax val="7"/>
          <dgm:chPref val="7"/>
          <dgm:dir/>
        </dgm:presLayoutVars>
      </dgm:prSet>
      <dgm:spPr/>
    </dgm:pt>
    <dgm:pt modelId="{14585E3C-EC6D-4803-AE46-0B19D28A947A}" type="pres">
      <dgm:prSet presAssocID="{002B3256-55A8-4593-8C29-97CF563F2370}" presName="Name1" presStyleCnt="0"/>
      <dgm:spPr/>
    </dgm:pt>
    <dgm:pt modelId="{68A3263A-586F-4D04-8F7C-554B853B1A14}" type="pres">
      <dgm:prSet presAssocID="{002B3256-55A8-4593-8C29-97CF563F2370}" presName="cycle" presStyleCnt="0"/>
      <dgm:spPr/>
    </dgm:pt>
    <dgm:pt modelId="{0A997784-3A7E-4847-BD64-C58C72AB9F07}" type="pres">
      <dgm:prSet presAssocID="{002B3256-55A8-4593-8C29-97CF563F2370}" presName="srcNode" presStyleLbl="node1" presStyleIdx="0" presStyleCnt="6"/>
      <dgm:spPr/>
    </dgm:pt>
    <dgm:pt modelId="{2E2272ED-9838-4129-8259-9104E2546B8C}" type="pres">
      <dgm:prSet presAssocID="{002B3256-55A8-4593-8C29-97CF563F2370}" presName="conn" presStyleLbl="parChTrans1D2" presStyleIdx="0" presStyleCnt="1"/>
      <dgm:spPr/>
    </dgm:pt>
    <dgm:pt modelId="{64147112-4710-4BD7-8BAE-7F1997A00AD1}" type="pres">
      <dgm:prSet presAssocID="{002B3256-55A8-4593-8C29-97CF563F2370}" presName="extraNode" presStyleLbl="node1" presStyleIdx="0" presStyleCnt="6"/>
      <dgm:spPr/>
    </dgm:pt>
    <dgm:pt modelId="{2BD6261D-D245-47DC-B6F0-D859786B91E4}" type="pres">
      <dgm:prSet presAssocID="{002B3256-55A8-4593-8C29-97CF563F2370}" presName="dstNode" presStyleLbl="node1" presStyleIdx="0" presStyleCnt="6"/>
      <dgm:spPr/>
    </dgm:pt>
    <dgm:pt modelId="{239EE3C5-C636-4069-BCBD-ABEB0C5BBFE4}" type="pres">
      <dgm:prSet presAssocID="{8646BE48-FFDE-4056-8AD0-7EE47E9826AA}" presName="text_1" presStyleLbl="node1" presStyleIdx="0" presStyleCnt="6">
        <dgm:presLayoutVars>
          <dgm:bulletEnabled val="1"/>
        </dgm:presLayoutVars>
      </dgm:prSet>
      <dgm:spPr/>
    </dgm:pt>
    <dgm:pt modelId="{1BC98371-8B3D-4003-8ED7-FE463D214218}" type="pres">
      <dgm:prSet presAssocID="{8646BE48-FFDE-4056-8AD0-7EE47E9826AA}" presName="accent_1" presStyleCnt="0"/>
      <dgm:spPr/>
    </dgm:pt>
    <dgm:pt modelId="{45CCF44D-A549-4395-9523-3EE4E5096B20}" type="pres">
      <dgm:prSet presAssocID="{8646BE48-FFDE-4056-8AD0-7EE47E9826AA}" presName="accentRepeatNode" presStyleLbl="solidFgAcc1" presStyleIdx="0" presStyleCnt="6"/>
      <dgm:spPr/>
    </dgm:pt>
    <dgm:pt modelId="{5A852913-0320-49B6-839E-18A2262A7F38}" type="pres">
      <dgm:prSet presAssocID="{6563C468-7B25-4D11-86DE-F243896764B9}" presName="text_2" presStyleLbl="node1" presStyleIdx="1" presStyleCnt="6">
        <dgm:presLayoutVars>
          <dgm:bulletEnabled val="1"/>
        </dgm:presLayoutVars>
      </dgm:prSet>
      <dgm:spPr/>
    </dgm:pt>
    <dgm:pt modelId="{75652940-9590-42DB-922A-3A7FCAA4258D}" type="pres">
      <dgm:prSet presAssocID="{6563C468-7B25-4D11-86DE-F243896764B9}" presName="accent_2" presStyleCnt="0"/>
      <dgm:spPr/>
    </dgm:pt>
    <dgm:pt modelId="{C6CA41A1-478B-4E37-A038-C489C8F3F1B5}" type="pres">
      <dgm:prSet presAssocID="{6563C468-7B25-4D11-86DE-F243896764B9}" presName="accentRepeatNode" presStyleLbl="solidFgAcc1" presStyleIdx="1" presStyleCnt="6"/>
      <dgm:spPr/>
    </dgm:pt>
    <dgm:pt modelId="{F07D5057-1F92-4B49-9A52-68DA32A2399D}" type="pres">
      <dgm:prSet presAssocID="{A399F6D8-59AC-4DAA-8D16-284A9051250C}" presName="text_3" presStyleLbl="node1" presStyleIdx="2" presStyleCnt="6">
        <dgm:presLayoutVars>
          <dgm:bulletEnabled val="1"/>
        </dgm:presLayoutVars>
      </dgm:prSet>
      <dgm:spPr/>
    </dgm:pt>
    <dgm:pt modelId="{DB72B3D6-9727-41C2-ADFE-C381EDB6CC5F}" type="pres">
      <dgm:prSet presAssocID="{A399F6D8-59AC-4DAA-8D16-284A9051250C}" presName="accent_3" presStyleCnt="0"/>
      <dgm:spPr/>
    </dgm:pt>
    <dgm:pt modelId="{D622CE6B-EC9B-40D1-BE4B-ED436983C087}" type="pres">
      <dgm:prSet presAssocID="{A399F6D8-59AC-4DAA-8D16-284A9051250C}" presName="accentRepeatNode" presStyleLbl="solidFgAcc1" presStyleIdx="2" presStyleCnt="6"/>
      <dgm:spPr/>
    </dgm:pt>
    <dgm:pt modelId="{F7D17F2C-A449-45BD-84F7-D3AA7176665D}" type="pres">
      <dgm:prSet presAssocID="{951CCA54-F8B5-45D7-B1E5-E6529BF65078}" presName="text_4" presStyleLbl="node1" presStyleIdx="3" presStyleCnt="6">
        <dgm:presLayoutVars>
          <dgm:bulletEnabled val="1"/>
        </dgm:presLayoutVars>
      </dgm:prSet>
      <dgm:spPr/>
    </dgm:pt>
    <dgm:pt modelId="{E800EE35-9672-4B33-BB7E-32EF8C330F11}" type="pres">
      <dgm:prSet presAssocID="{951CCA54-F8B5-45D7-B1E5-E6529BF65078}" presName="accent_4" presStyleCnt="0"/>
      <dgm:spPr/>
    </dgm:pt>
    <dgm:pt modelId="{80E92C7D-965C-46C2-BEB1-7B30BC359AB2}" type="pres">
      <dgm:prSet presAssocID="{951CCA54-F8B5-45D7-B1E5-E6529BF65078}" presName="accentRepeatNode" presStyleLbl="solidFgAcc1" presStyleIdx="3" presStyleCnt="6"/>
      <dgm:spPr/>
    </dgm:pt>
    <dgm:pt modelId="{3A8D770D-E22B-4555-A592-BF3446586446}" type="pres">
      <dgm:prSet presAssocID="{436CB4DC-CD7F-42B5-9F2A-DBD5C26ADB67}" presName="text_5" presStyleLbl="node1" presStyleIdx="4" presStyleCnt="6">
        <dgm:presLayoutVars>
          <dgm:bulletEnabled val="1"/>
        </dgm:presLayoutVars>
      </dgm:prSet>
      <dgm:spPr/>
    </dgm:pt>
    <dgm:pt modelId="{15D82EDE-B0CF-47A3-99FD-5718DF960622}" type="pres">
      <dgm:prSet presAssocID="{436CB4DC-CD7F-42B5-9F2A-DBD5C26ADB67}" presName="accent_5" presStyleCnt="0"/>
      <dgm:spPr/>
    </dgm:pt>
    <dgm:pt modelId="{682368D7-F895-4CCE-91A9-447422A22C00}" type="pres">
      <dgm:prSet presAssocID="{436CB4DC-CD7F-42B5-9F2A-DBD5C26ADB67}" presName="accentRepeatNode" presStyleLbl="solidFgAcc1" presStyleIdx="4" presStyleCnt="6"/>
      <dgm:spPr/>
    </dgm:pt>
    <dgm:pt modelId="{53BCBB42-2496-4AB2-BA7D-3D5563B5D54C}" type="pres">
      <dgm:prSet presAssocID="{D9CAB07D-7E3B-48FE-95F1-F2C0D498912D}" presName="text_6" presStyleLbl="node1" presStyleIdx="5" presStyleCnt="6">
        <dgm:presLayoutVars>
          <dgm:bulletEnabled val="1"/>
        </dgm:presLayoutVars>
      </dgm:prSet>
      <dgm:spPr/>
    </dgm:pt>
    <dgm:pt modelId="{5BAB3E3E-DEF8-495F-8F3E-8EA64168B0E7}" type="pres">
      <dgm:prSet presAssocID="{D9CAB07D-7E3B-48FE-95F1-F2C0D498912D}" presName="accent_6" presStyleCnt="0"/>
      <dgm:spPr/>
    </dgm:pt>
    <dgm:pt modelId="{1EB30E11-59AC-408F-B6BC-65C3BCC2E81F}" type="pres">
      <dgm:prSet presAssocID="{D9CAB07D-7E3B-48FE-95F1-F2C0D498912D}" presName="accentRepeatNode" presStyleLbl="solidFgAcc1" presStyleIdx="5" presStyleCnt="6"/>
      <dgm:spPr/>
    </dgm:pt>
  </dgm:ptLst>
  <dgm:cxnLst>
    <dgm:cxn modelId="{B5F6B11A-81C9-43D6-920D-6FA19741501E}" type="presOf" srcId="{8646BE48-FFDE-4056-8AD0-7EE47E9826AA}" destId="{239EE3C5-C636-4069-BCBD-ABEB0C5BBFE4}" srcOrd="0" destOrd="0" presId="urn:microsoft.com/office/officeart/2008/layout/VerticalCurvedList"/>
    <dgm:cxn modelId="{4004B134-E687-467F-98DE-3B5115C99EC0}" srcId="{002B3256-55A8-4593-8C29-97CF563F2370}" destId="{D9CAB07D-7E3B-48FE-95F1-F2C0D498912D}" srcOrd="5" destOrd="0" parTransId="{80482F96-BFF6-4298-8EE8-65ED133A648D}" sibTransId="{A0C04399-37D7-46CA-A583-8860C04EA8EA}"/>
    <dgm:cxn modelId="{1C8B903C-384A-4CC0-8D17-193DC4908F3F}" type="presOf" srcId="{5526DFAF-5DA7-4B46-BDB7-6EAF5E9624FA}" destId="{2E2272ED-9838-4129-8259-9104E2546B8C}" srcOrd="0" destOrd="0" presId="urn:microsoft.com/office/officeart/2008/layout/VerticalCurvedList"/>
    <dgm:cxn modelId="{71E2134D-F058-49A0-9F02-02B4E78993B2}" type="presOf" srcId="{6563C468-7B25-4D11-86DE-F243896764B9}" destId="{5A852913-0320-49B6-839E-18A2262A7F38}" srcOrd="0" destOrd="0" presId="urn:microsoft.com/office/officeart/2008/layout/VerticalCurvedList"/>
    <dgm:cxn modelId="{31034351-264B-4D5D-8C38-BE0F4EEFA547}" type="presOf" srcId="{436CB4DC-CD7F-42B5-9F2A-DBD5C26ADB67}" destId="{3A8D770D-E22B-4555-A592-BF3446586446}" srcOrd="0" destOrd="0" presId="urn:microsoft.com/office/officeart/2008/layout/VerticalCurvedList"/>
    <dgm:cxn modelId="{7F40736E-BA2F-4DB1-A94F-1FAC19B15B16}" type="presOf" srcId="{D9CAB07D-7E3B-48FE-95F1-F2C0D498912D}" destId="{53BCBB42-2496-4AB2-BA7D-3D5563B5D54C}" srcOrd="0" destOrd="0" presId="urn:microsoft.com/office/officeart/2008/layout/VerticalCurvedList"/>
    <dgm:cxn modelId="{674D8899-197C-421B-B037-34B1C4DDEEF6}" srcId="{002B3256-55A8-4593-8C29-97CF563F2370}" destId="{A399F6D8-59AC-4DAA-8D16-284A9051250C}" srcOrd="2" destOrd="0" parTransId="{DFAC77BE-D3D9-4520-9D5A-0623BEA6DF02}" sibTransId="{6C101DDE-DBC7-4176-81BB-0DA49F36394E}"/>
    <dgm:cxn modelId="{65A11B9D-B4C7-42D5-8171-CD84D23E077D}" srcId="{002B3256-55A8-4593-8C29-97CF563F2370}" destId="{8646BE48-FFDE-4056-8AD0-7EE47E9826AA}" srcOrd="0" destOrd="0" parTransId="{1F5ABCFC-8781-4EFF-B4C8-AE4DF4189230}" sibTransId="{5526DFAF-5DA7-4B46-BDB7-6EAF5E9624FA}"/>
    <dgm:cxn modelId="{A4555FAB-DDDD-4FCA-8D64-3D14A7983892}" srcId="{002B3256-55A8-4593-8C29-97CF563F2370}" destId="{951CCA54-F8B5-45D7-B1E5-E6529BF65078}" srcOrd="3" destOrd="0" parTransId="{D3EF62E0-4031-4FE3-9BD4-8AF9EE597D2C}" sibTransId="{744A0AC1-BD8C-40D5-AC7C-A7D5AEE0BFAE}"/>
    <dgm:cxn modelId="{0789BCC0-99B7-4DCF-8680-5E236982A0B3}" type="presOf" srcId="{A399F6D8-59AC-4DAA-8D16-284A9051250C}" destId="{F07D5057-1F92-4B49-9A52-68DA32A2399D}" srcOrd="0" destOrd="0" presId="urn:microsoft.com/office/officeart/2008/layout/VerticalCurvedList"/>
    <dgm:cxn modelId="{47ED22E0-F455-4354-9BB6-8DFFBA020B96}" srcId="{002B3256-55A8-4593-8C29-97CF563F2370}" destId="{436CB4DC-CD7F-42B5-9F2A-DBD5C26ADB67}" srcOrd="4" destOrd="0" parTransId="{8F6BC2B6-22AB-4B78-8445-C8204BD90946}" sibTransId="{7ED96FD8-D9A9-42DE-AC7D-AAFEDCBCF42F}"/>
    <dgm:cxn modelId="{2FC2E8F1-71FC-47C2-81DF-0963DB1DDDA9}" srcId="{002B3256-55A8-4593-8C29-97CF563F2370}" destId="{6563C468-7B25-4D11-86DE-F243896764B9}" srcOrd="1" destOrd="0" parTransId="{407DF502-C2B0-4FD8-800A-0905F01D95EA}" sibTransId="{4F181129-C23C-439D-BF30-07173ECE6CB8}"/>
    <dgm:cxn modelId="{B1218DF8-4F3C-4C3E-A672-E2EA4375A13F}" type="presOf" srcId="{002B3256-55A8-4593-8C29-97CF563F2370}" destId="{D6B7CE74-D3BA-456E-A637-14088825885F}" srcOrd="0" destOrd="0" presId="urn:microsoft.com/office/officeart/2008/layout/VerticalCurvedList"/>
    <dgm:cxn modelId="{2289DCFD-E660-4245-B6E3-CC2C58991664}" type="presOf" srcId="{951CCA54-F8B5-45D7-B1E5-E6529BF65078}" destId="{F7D17F2C-A449-45BD-84F7-D3AA7176665D}" srcOrd="0" destOrd="0" presId="urn:microsoft.com/office/officeart/2008/layout/VerticalCurvedList"/>
    <dgm:cxn modelId="{EAA8516B-ACCA-433A-8047-5F4FA086812F}" type="presParOf" srcId="{D6B7CE74-D3BA-456E-A637-14088825885F}" destId="{14585E3C-EC6D-4803-AE46-0B19D28A947A}" srcOrd="0" destOrd="0" presId="urn:microsoft.com/office/officeart/2008/layout/VerticalCurvedList"/>
    <dgm:cxn modelId="{AB88CBB6-5C55-4DE7-9DF9-A25F6A5279C6}" type="presParOf" srcId="{14585E3C-EC6D-4803-AE46-0B19D28A947A}" destId="{68A3263A-586F-4D04-8F7C-554B853B1A14}" srcOrd="0" destOrd="0" presId="urn:microsoft.com/office/officeart/2008/layout/VerticalCurvedList"/>
    <dgm:cxn modelId="{85370BD5-C28D-47CA-AB39-A18638188855}" type="presParOf" srcId="{68A3263A-586F-4D04-8F7C-554B853B1A14}" destId="{0A997784-3A7E-4847-BD64-C58C72AB9F07}" srcOrd="0" destOrd="0" presId="urn:microsoft.com/office/officeart/2008/layout/VerticalCurvedList"/>
    <dgm:cxn modelId="{7CF29987-9672-4962-A867-1C7DCC94C826}" type="presParOf" srcId="{68A3263A-586F-4D04-8F7C-554B853B1A14}" destId="{2E2272ED-9838-4129-8259-9104E2546B8C}" srcOrd="1" destOrd="0" presId="urn:microsoft.com/office/officeart/2008/layout/VerticalCurvedList"/>
    <dgm:cxn modelId="{61A4BB29-BE91-491E-8280-B0E0B75E51CD}" type="presParOf" srcId="{68A3263A-586F-4D04-8F7C-554B853B1A14}" destId="{64147112-4710-4BD7-8BAE-7F1997A00AD1}" srcOrd="2" destOrd="0" presId="urn:microsoft.com/office/officeart/2008/layout/VerticalCurvedList"/>
    <dgm:cxn modelId="{7EE3AB5C-2695-4070-AC98-3368B2501ED2}" type="presParOf" srcId="{68A3263A-586F-4D04-8F7C-554B853B1A14}" destId="{2BD6261D-D245-47DC-B6F0-D859786B91E4}" srcOrd="3" destOrd="0" presId="urn:microsoft.com/office/officeart/2008/layout/VerticalCurvedList"/>
    <dgm:cxn modelId="{B1A89DE8-BFB5-4698-A1A0-8A62867118F3}" type="presParOf" srcId="{14585E3C-EC6D-4803-AE46-0B19D28A947A}" destId="{239EE3C5-C636-4069-BCBD-ABEB0C5BBFE4}" srcOrd="1" destOrd="0" presId="urn:microsoft.com/office/officeart/2008/layout/VerticalCurvedList"/>
    <dgm:cxn modelId="{E5E2A7ED-AAB3-4BB6-853A-B16BF48B2F06}" type="presParOf" srcId="{14585E3C-EC6D-4803-AE46-0B19D28A947A}" destId="{1BC98371-8B3D-4003-8ED7-FE463D214218}" srcOrd="2" destOrd="0" presId="urn:microsoft.com/office/officeart/2008/layout/VerticalCurvedList"/>
    <dgm:cxn modelId="{3D7D0904-75C8-44EE-8355-3DA4D885EDB1}" type="presParOf" srcId="{1BC98371-8B3D-4003-8ED7-FE463D214218}" destId="{45CCF44D-A549-4395-9523-3EE4E5096B20}" srcOrd="0" destOrd="0" presId="urn:microsoft.com/office/officeart/2008/layout/VerticalCurvedList"/>
    <dgm:cxn modelId="{07383CF6-516E-46E6-89AF-26C425D071C2}" type="presParOf" srcId="{14585E3C-EC6D-4803-AE46-0B19D28A947A}" destId="{5A852913-0320-49B6-839E-18A2262A7F38}" srcOrd="3" destOrd="0" presId="urn:microsoft.com/office/officeart/2008/layout/VerticalCurvedList"/>
    <dgm:cxn modelId="{D58C45E9-2CC0-466D-9BDE-E30AFE52AA49}" type="presParOf" srcId="{14585E3C-EC6D-4803-AE46-0B19D28A947A}" destId="{75652940-9590-42DB-922A-3A7FCAA4258D}" srcOrd="4" destOrd="0" presId="urn:microsoft.com/office/officeart/2008/layout/VerticalCurvedList"/>
    <dgm:cxn modelId="{13B40641-4108-4459-8E66-EA1B3AA599F5}" type="presParOf" srcId="{75652940-9590-42DB-922A-3A7FCAA4258D}" destId="{C6CA41A1-478B-4E37-A038-C489C8F3F1B5}" srcOrd="0" destOrd="0" presId="urn:microsoft.com/office/officeart/2008/layout/VerticalCurvedList"/>
    <dgm:cxn modelId="{70B2A23D-8274-4AFF-BB62-83BBF1EC3C35}" type="presParOf" srcId="{14585E3C-EC6D-4803-AE46-0B19D28A947A}" destId="{F07D5057-1F92-4B49-9A52-68DA32A2399D}" srcOrd="5" destOrd="0" presId="urn:microsoft.com/office/officeart/2008/layout/VerticalCurvedList"/>
    <dgm:cxn modelId="{2BE3D4E2-B8A1-4699-999D-9EC39FF5C479}" type="presParOf" srcId="{14585E3C-EC6D-4803-AE46-0B19D28A947A}" destId="{DB72B3D6-9727-41C2-ADFE-C381EDB6CC5F}" srcOrd="6" destOrd="0" presId="urn:microsoft.com/office/officeart/2008/layout/VerticalCurvedList"/>
    <dgm:cxn modelId="{38F80426-B1C3-44A1-ADD8-7A6B77E7970E}" type="presParOf" srcId="{DB72B3D6-9727-41C2-ADFE-C381EDB6CC5F}" destId="{D622CE6B-EC9B-40D1-BE4B-ED436983C087}" srcOrd="0" destOrd="0" presId="urn:microsoft.com/office/officeart/2008/layout/VerticalCurvedList"/>
    <dgm:cxn modelId="{C751B481-FDE2-49C4-8FEB-57EDE5EE1B56}" type="presParOf" srcId="{14585E3C-EC6D-4803-AE46-0B19D28A947A}" destId="{F7D17F2C-A449-45BD-84F7-D3AA7176665D}" srcOrd="7" destOrd="0" presId="urn:microsoft.com/office/officeart/2008/layout/VerticalCurvedList"/>
    <dgm:cxn modelId="{148BBEF7-6134-4F10-99FF-B3C62D0A64AF}" type="presParOf" srcId="{14585E3C-EC6D-4803-AE46-0B19D28A947A}" destId="{E800EE35-9672-4B33-BB7E-32EF8C330F11}" srcOrd="8" destOrd="0" presId="urn:microsoft.com/office/officeart/2008/layout/VerticalCurvedList"/>
    <dgm:cxn modelId="{86733044-EF86-403F-8784-D5E0426F7A62}" type="presParOf" srcId="{E800EE35-9672-4B33-BB7E-32EF8C330F11}" destId="{80E92C7D-965C-46C2-BEB1-7B30BC359AB2}" srcOrd="0" destOrd="0" presId="urn:microsoft.com/office/officeart/2008/layout/VerticalCurvedList"/>
    <dgm:cxn modelId="{A19441E1-6893-490F-93FB-8C92BEF4C2F8}" type="presParOf" srcId="{14585E3C-EC6D-4803-AE46-0B19D28A947A}" destId="{3A8D770D-E22B-4555-A592-BF3446586446}" srcOrd="9" destOrd="0" presId="urn:microsoft.com/office/officeart/2008/layout/VerticalCurvedList"/>
    <dgm:cxn modelId="{5482A858-06CC-45BC-A6DB-01D72ED84113}" type="presParOf" srcId="{14585E3C-EC6D-4803-AE46-0B19D28A947A}" destId="{15D82EDE-B0CF-47A3-99FD-5718DF960622}" srcOrd="10" destOrd="0" presId="urn:microsoft.com/office/officeart/2008/layout/VerticalCurvedList"/>
    <dgm:cxn modelId="{C791E8AC-7639-4163-AC38-F6A543AC3FDF}" type="presParOf" srcId="{15D82EDE-B0CF-47A3-99FD-5718DF960622}" destId="{682368D7-F895-4CCE-91A9-447422A22C00}" srcOrd="0" destOrd="0" presId="urn:microsoft.com/office/officeart/2008/layout/VerticalCurvedList"/>
    <dgm:cxn modelId="{57E0A372-6B47-400E-AA2B-3A166B6D003F}" type="presParOf" srcId="{14585E3C-EC6D-4803-AE46-0B19D28A947A}" destId="{53BCBB42-2496-4AB2-BA7D-3D5563B5D54C}" srcOrd="11" destOrd="0" presId="urn:microsoft.com/office/officeart/2008/layout/VerticalCurvedList"/>
    <dgm:cxn modelId="{832D8884-CFE0-4339-841F-1D55BA38E32B}" type="presParOf" srcId="{14585E3C-EC6D-4803-AE46-0B19D28A947A}" destId="{5BAB3E3E-DEF8-495F-8F3E-8EA64168B0E7}" srcOrd="12" destOrd="0" presId="urn:microsoft.com/office/officeart/2008/layout/VerticalCurvedList"/>
    <dgm:cxn modelId="{DE480588-EF39-434F-952F-95CA2FCA164D}" type="presParOf" srcId="{5BAB3E3E-DEF8-495F-8F3E-8EA64168B0E7}" destId="{1EB30E11-59AC-408F-B6BC-65C3BCC2E81F}"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20DED994-B321-40EA-9187-2C897A4E0AFE}" type="doc">
      <dgm:prSet loTypeId="urn:microsoft.com/office/officeart/2008/layout/VerticalCircleList" loCatId="list" qsTypeId="urn:microsoft.com/office/officeart/2005/8/quickstyle/simple1" qsCatId="simple" csTypeId="urn:microsoft.com/office/officeart/2005/8/colors/colorful2" csCatId="colorful" phldr="1"/>
      <dgm:spPr/>
      <dgm:t>
        <a:bodyPr/>
        <a:lstStyle/>
        <a:p>
          <a:endParaRPr lang="en-US"/>
        </a:p>
      </dgm:t>
    </dgm:pt>
    <dgm:pt modelId="{719C7EA8-8604-41AF-AADB-554C399E38AD}">
      <dgm:prSet/>
      <dgm:spPr/>
      <dgm:t>
        <a:bodyPr/>
        <a:lstStyle/>
        <a:p>
          <a:pPr>
            <a:lnSpc>
              <a:spcPct val="100000"/>
            </a:lnSpc>
            <a:defRPr cap="all"/>
          </a:pPr>
          <a:r>
            <a:rPr lang="en-US" dirty="0"/>
            <a:t>Be on time</a:t>
          </a:r>
        </a:p>
      </dgm:t>
    </dgm:pt>
    <dgm:pt modelId="{E8723166-DE38-4E4C-B267-C76F5BC2FD56}" type="parTrans" cxnId="{BFD177CD-2687-4407-9EF2-8E0BC5328E34}">
      <dgm:prSet/>
      <dgm:spPr/>
      <dgm:t>
        <a:bodyPr/>
        <a:lstStyle/>
        <a:p>
          <a:endParaRPr lang="en-US"/>
        </a:p>
      </dgm:t>
    </dgm:pt>
    <dgm:pt modelId="{4D545269-02AC-4BB1-840A-40A17C87503F}" type="sibTrans" cxnId="{BFD177CD-2687-4407-9EF2-8E0BC5328E34}">
      <dgm:prSet/>
      <dgm:spPr/>
      <dgm:t>
        <a:bodyPr/>
        <a:lstStyle/>
        <a:p>
          <a:endParaRPr lang="en-US"/>
        </a:p>
      </dgm:t>
    </dgm:pt>
    <dgm:pt modelId="{D2A39566-3B5D-4D87-8757-727399C8C79F}">
      <dgm:prSet/>
      <dgm:spPr/>
      <dgm:t>
        <a:bodyPr/>
        <a:lstStyle/>
        <a:p>
          <a:pPr>
            <a:lnSpc>
              <a:spcPct val="100000"/>
            </a:lnSpc>
            <a:defRPr cap="all"/>
          </a:pPr>
          <a:r>
            <a:rPr lang="en-US" dirty="0"/>
            <a:t>set clear, achievable expectations for yourself and others </a:t>
          </a:r>
        </a:p>
      </dgm:t>
    </dgm:pt>
    <dgm:pt modelId="{03D39C5A-01ED-47FA-BD4C-406D9AB91014}" type="parTrans" cxnId="{61275727-0546-4051-A748-BFE35F755D83}">
      <dgm:prSet/>
      <dgm:spPr/>
      <dgm:t>
        <a:bodyPr/>
        <a:lstStyle/>
        <a:p>
          <a:endParaRPr lang="en-US"/>
        </a:p>
      </dgm:t>
    </dgm:pt>
    <dgm:pt modelId="{E06BAE70-23D5-456E-8749-D720234F14E6}" type="sibTrans" cxnId="{61275727-0546-4051-A748-BFE35F755D83}">
      <dgm:prSet/>
      <dgm:spPr/>
      <dgm:t>
        <a:bodyPr/>
        <a:lstStyle/>
        <a:p>
          <a:endParaRPr lang="en-US"/>
        </a:p>
      </dgm:t>
    </dgm:pt>
    <dgm:pt modelId="{95F2F657-E5FF-46C7-BC59-835742E6E099}">
      <dgm:prSet/>
      <dgm:spPr/>
      <dgm:t>
        <a:bodyPr/>
        <a:lstStyle/>
        <a:p>
          <a:pPr>
            <a:lnSpc>
              <a:spcPct val="100000"/>
            </a:lnSpc>
            <a:defRPr cap="all"/>
          </a:pPr>
          <a:r>
            <a:rPr lang="en-US" dirty="0"/>
            <a:t>Demonstrate positivity. Do not disparage or joke about any individual or group</a:t>
          </a:r>
        </a:p>
      </dgm:t>
    </dgm:pt>
    <dgm:pt modelId="{048A9F56-5143-4808-B6D9-5B67F6D922DD}" type="parTrans" cxnId="{1A7560A4-307D-4882-8B6C-F166E463AFA6}">
      <dgm:prSet/>
      <dgm:spPr/>
      <dgm:t>
        <a:bodyPr/>
        <a:lstStyle/>
        <a:p>
          <a:endParaRPr lang="en-US"/>
        </a:p>
      </dgm:t>
    </dgm:pt>
    <dgm:pt modelId="{D221DDB3-BA95-49F3-BB4F-3A660ABFF702}" type="sibTrans" cxnId="{1A7560A4-307D-4882-8B6C-F166E463AFA6}">
      <dgm:prSet/>
      <dgm:spPr/>
      <dgm:t>
        <a:bodyPr/>
        <a:lstStyle/>
        <a:p>
          <a:endParaRPr lang="en-US"/>
        </a:p>
      </dgm:t>
    </dgm:pt>
    <dgm:pt modelId="{16ABBE0D-5B60-48F1-85F2-66CF0FA214EF}">
      <dgm:prSet/>
      <dgm:spPr/>
      <dgm:t>
        <a:bodyPr/>
        <a:lstStyle/>
        <a:p>
          <a:pPr>
            <a:lnSpc>
              <a:spcPct val="100000"/>
            </a:lnSpc>
            <a:defRPr cap="all"/>
          </a:pPr>
          <a:r>
            <a:rPr lang="en-US" dirty="0"/>
            <a:t>Demonstrate respectful relationships with peers, trainees, and staff</a:t>
          </a:r>
        </a:p>
      </dgm:t>
    </dgm:pt>
    <dgm:pt modelId="{9FCC94C9-A206-4741-A0B1-2721A44F66D4}" type="parTrans" cxnId="{609BBA64-5A91-4085-AFFB-BAF5921C12E1}">
      <dgm:prSet/>
      <dgm:spPr/>
      <dgm:t>
        <a:bodyPr/>
        <a:lstStyle/>
        <a:p>
          <a:endParaRPr lang="en-US"/>
        </a:p>
      </dgm:t>
    </dgm:pt>
    <dgm:pt modelId="{E0F1B446-D346-430F-A3C0-C506967AE7EE}" type="sibTrans" cxnId="{609BBA64-5A91-4085-AFFB-BAF5921C12E1}">
      <dgm:prSet/>
      <dgm:spPr/>
      <dgm:t>
        <a:bodyPr/>
        <a:lstStyle/>
        <a:p>
          <a:endParaRPr lang="en-US"/>
        </a:p>
      </dgm:t>
    </dgm:pt>
    <dgm:pt modelId="{D1B180FE-9F9C-4528-8405-0FEF0DF4B83E}">
      <dgm:prSet/>
      <dgm:spPr/>
      <dgm:t>
        <a:bodyPr/>
        <a:lstStyle/>
        <a:p>
          <a:pPr>
            <a:lnSpc>
              <a:spcPct val="100000"/>
            </a:lnSpc>
            <a:defRPr cap="all"/>
          </a:pPr>
          <a:r>
            <a:rPr lang="en-US" dirty="0"/>
            <a:t>Keep promises</a:t>
          </a:r>
        </a:p>
      </dgm:t>
    </dgm:pt>
    <dgm:pt modelId="{8103F2CA-ED5C-41D8-94E9-620E1FF4726D}" type="parTrans" cxnId="{A458A07C-EA3F-4BBC-BCC3-73E9ABBD2C35}">
      <dgm:prSet/>
      <dgm:spPr/>
      <dgm:t>
        <a:bodyPr/>
        <a:lstStyle/>
        <a:p>
          <a:endParaRPr lang="en-US"/>
        </a:p>
      </dgm:t>
    </dgm:pt>
    <dgm:pt modelId="{0FB02E58-2D74-4D13-BF11-1519D5E12713}" type="sibTrans" cxnId="{A458A07C-EA3F-4BBC-BCC3-73E9ABBD2C35}">
      <dgm:prSet/>
      <dgm:spPr/>
      <dgm:t>
        <a:bodyPr/>
        <a:lstStyle/>
        <a:p>
          <a:endParaRPr lang="en-US"/>
        </a:p>
      </dgm:t>
    </dgm:pt>
    <dgm:pt modelId="{F0BACBB6-9F36-468C-BDBE-2A1C24004102}">
      <dgm:prSet/>
      <dgm:spPr/>
      <dgm:t>
        <a:bodyPr/>
        <a:lstStyle/>
        <a:p>
          <a:pPr>
            <a:lnSpc>
              <a:spcPct val="100000"/>
            </a:lnSpc>
            <a:defRPr cap="all"/>
          </a:pPr>
          <a:r>
            <a:rPr lang="en-US" dirty="0"/>
            <a:t>Communicate clearly and often</a:t>
          </a:r>
        </a:p>
      </dgm:t>
    </dgm:pt>
    <dgm:pt modelId="{D733C601-F6E2-4A3F-9C51-2384DEE5FF83}" type="parTrans" cxnId="{1D63E5FE-2241-4C42-82C3-8FEBD8B63C0D}">
      <dgm:prSet/>
      <dgm:spPr/>
      <dgm:t>
        <a:bodyPr/>
        <a:lstStyle/>
        <a:p>
          <a:endParaRPr lang="en-US"/>
        </a:p>
      </dgm:t>
    </dgm:pt>
    <dgm:pt modelId="{9BD8CB2C-00E9-4586-A8E9-5F6FB23CBBBE}" type="sibTrans" cxnId="{1D63E5FE-2241-4C42-82C3-8FEBD8B63C0D}">
      <dgm:prSet/>
      <dgm:spPr/>
      <dgm:t>
        <a:bodyPr/>
        <a:lstStyle/>
        <a:p>
          <a:endParaRPr lang="en-US"/>
        </a:p>
      </dgm:t>
    </dgm:pt>
    <dgm:pt modelId="{09ED8B75-D16C-44C6-B28F-116C692F6584}">
      <dgm:prSet/>
      <dgm:spPr/>
      <dgm:t>
        <a:bodyPr/>
        <a:lstStyle/>
        <a:p>
          <a:pPr>
            <a:lnSpc>
              <a:spcPct val="100000"/>
            </a:lnSpc>
            <a:defRPr cap="all"/>
          </a:pPr>
          <a:r>
            <a:rPr lang="en-US" dirty="0"/>
            <a:t>Actions speak louder than words</a:t>
          </a:r>
        </a:p>
      </dgm:t>
    </dgm:pt>
    <dgm:pt modelId="{144D5BD2-6617-4019-B2D8-8429C6D84AA7}" type="parTrans" cxnId="{6D95ED92-2E5E-4656-86F8-6FAB019799B6}">
      <dgm:prSet/>
      <dgm:spPr/>
      <dgm:t>
        <a:bodyPr/>
        <a:lstStyle/>
        <a:p>
          <a:endParaRPr lang="en-US"/>
        </a:p>
      </dgm:t>
    </dgm:pt>
    <dgm:pt modelId="{7F49242A-5974-48F8-8CA5-8B610C8EB980}" type="sibTrans" cxnId="{6D95ED92-2E5E-4656-86F8-6FAB019799B6}">
      <dgm:prSet/>
      <dgm:spPr/>
      <dgm:t>
        <a:bodyPr/>
        <a:lstStyle/>
        <a:p>
          <a:endParaRPr lang="en-US"/>
        </a:p>
      </dgm:t>
    </dgm:pt>
    <dgm:pt modelId="{154F2808-15DE-4AF9-A269-5A25CC33074A}">
      <dgm:prSet/>
      <dgm:spPr/>
      <dgm:t>
        <a:bodyPr/>
        <a:lstStyle/>
        <a:p>
          <a:pPr>
            <a:lnSpc>
              <a:spcPct val="100000"/>
            </a:lnSpc>
            <a:defRPr cap="all"/>
          </a:pPr>
          <a:r>
            <a:rPr lang="en-US" dirty="0"/>
            <a:t>Show gratitude and give thanks when due</a:t>
          </a:r>
        </a:p>
      </dgm:t>
    </dgm:pt>
    <dgm:pt modelId="{207CCFCC-9772-4D35-8480-820074949F85}" type="parTrans" cxnId="{78D3FED4-BEC1-48B5-9A7F-877601C47346}">
      <dgm:prSet/>
      <dgm:spPr/>
      <dgm:t>
        <a:bodyPr/>
        <a:lstStyle/>
        <a:p>
          <a:endParaRPr lang="en-US"/>
        </a:p>
      </dgm:t>
    </dgm:pt>
    <dgm:pt modelId="{47281889-239A-423E-B37E-679DD84C97AD}" type="sibTrans" cxnId="{78D3FED4-BEC1-48B5-9A7F-877601C47346}">
      <dgm:prSet/>
      <dgm:spPr/>
      <dgm:t>
        <a:bodyPr/>
        <a:lstStyle/>
        <a:p>
          <a:endParaRPr lang="en-US"/>
        </a:p>
      </dgm:t>
    </dgm:pt>
    <dgm:pt modelId="{E3093AB5-5877-483C-9AF0-F58146AAB5BB}" type="pres">
      <dgm:prSet presAssocID="{20DED994-B321-40EA-9187-2C897A4E0AFE}" presName="Name0" presStyleCnt="0">
        <dgm:presLayoutVars>
          <dgm:dir/>
        </dgm:presLayoutVars>
      </dgm:prSet>
      <dgm:spPr/>
    </dgm:pt>
    <dgm:pt modelId="{8C2C1730-C04A-46ED-9698-627D2753DA01}" type="pres">
      <dgm:prSet presAssocID="{719C7EA8-8604-41AF-AADB-554C399E38AD}" presName="noChildren" presStyleCnt="0"/>
      <dgm:spPr/>
    </dgm:pt>
    <dgm:pt modelId="{253B5A19-BACA-45D9-9EB7-29BED27930A0}" type="pres">
      <dgm:prSet presAssocID="{719C7EA8-8604-41AF-AADB-554C399E38AD}" presName="gap" presStyleCnt="0"/>
      <dgm:spPr/>
    </dgm:pt>
    <dgm:pt modelId="{5452708B-FB6D-4EDD-8820-82C0CEB1689B}" type="pres">
      <dgm:prSet presAssocID="{719C7EA8-8604-41AF-AADB-554C399E38AD}" presName="medCircle2" presStyleLbl="vennNode1" presStyleIdx="0" presStyleCnt="8" custLinFactNeighborX="-99078" custLinFactNeighborY="1171"/>
      <dgm:spPr/>
    </dgm:pt>
    <dgm:pt modelId="{317E6A20-4EA5-47D2-A8AE-8DC00D1C7EBD}" type="pres">
      <dgm:prSet presAssocID="{719C7EA8-8604-41AF-AADB-554C399E38AD}" presName="txLvlOnly1" presStyleLbl="revTx" presStyleIdx="0" presStyleCnt="8" custScaleX="137296"/>
      <dgm:spPr/>
    </dgm:pt>
    <dgm:pt modelId="{40386751-A2E0-43A0-91BB-A41775791909}" type="pres">
      <dgm:prSet presAssocID="{D1B180FE-9F9C-4528-8405-0FEF0DF4B83E}" presName="noChildren" presStyleCnt="0"/>
      <dgm:spPr/>
    </dgm:pt>
    <dgm:pt modelId="{497CA712-BBB9-4093-83D1-1952CE17080A}" type="pres">
      <dgm:prSet presAssocID="{D1B180FE-9F9C-4528-8405-0FEF0DF4B83E}" presName="gap" presStyleCnt="0"/>
      <dgm:spPr/>
    </dgm:pt>
    <dgm:pt modelId="{D933FC1A-3677-49E8-8C4D-409597F654CE}" type="pres">
      <dgm:prSet presAssocID="{D1B180FE-9F9C-4528-8405-0FEF0DF4B83E}" presName="medCircle2" presStyleLbl="vennNode1" presStyleIdx="1" presStyleCnt="8" custLinFactNeighborX="-99078" custLinFactNeighborY="1171"/>
      <dgm:spPr/>
    </dgm:pt>
    <dgm:pt modelId="{B84FF00F-9F42-4ABD-9085-C29791D406D6}" type="pres">
      <dgm:prSet presAssocID="{D1B180FE-9F9C-4528-8405-0FEF0DF4B83E}" presName="txLvlOnly1" presStyleLbl="revTx" presStyleIdx="1" presStyleCnt="8" custScaleX="137296"/>
      <dgm:spPr/>
    </dgm:pt>
    <dgm:pt modelId="{23CBC11E-22AA-4E86-822F-9BB7F5496943}" type="pres">
      <dgm:prSet presAssocID="{F0BACBB6-9F36-468C-BDBE-2A1C24004102}" presName="noChildren" presStyleCnt="0"/>
      <dgm:spPr/>
    </dgm:pt>
    <dgm:pt modelId="{6A04D0A2-1B48-4C84-87E5-83E533839739}" type="pres">
      <dgm:prSet presAssocID="{F0BACBB6-9F36-468C-BDBE-2A1C24004102}" presName="gap" presStyleCnt="0"/>
      <dgm:spPr/>
    </dgm:pt>
    <dgm:pt modelId="{0B4599AC-5511-4902-8F3E-452C45510B91}" type="pres">
      <dgm:prSet presAssocID="{F0BACBB6-9F36-468C-BDBE-2A1C24004102}" presName="medCircle2" presStyleLbl="vennNode1" presStyleIdx="2" presStyleCnt="8" custLinFactNeighborX="-99078" custLinFactNeighborY="1171"/>
      <dgm:spPr/>
    </dgm:pt>
    <dgm:pt modelId="{581D0FD1-9AFD-4A28-8855-759D377C9E49}" type="pres">
      <dgm:prSet presAssocID="{F0BACBB6-9F36-468C-BDBE-2A1C24004102}" presName="txLvlOnly1" presStyleLbl="revTx" presStyleIdx="2" presStyleCnt="8" custScaleX="137296"/>
      <dgm:spPr/>
    </dgm:pt>
    <dgm:pt modelId="{33B5220C-B53D-4350-B36F-A3184C74E68B}" type="pres">
      <dgm:prSet presAssocID="{16ABBE0D-5B60-48F1-85F2-66CF0FA214EF}" presName="noChildren" presStyleCnt="0"/>
      <dgm:spPr/>
    </dgm:pt>
    <dgm:pt modelId="{82BE788B-1282-41FE-90D3-3C9140F6A910}" type="pres">
      <dgm:prSet presAssocID="{16ABBE0D-5B60-48F1-85F2-66CF0FA214EF}" presName="gap" presStyleCnt="0"/>
      <dgm:spPr/>
    </dgm:pt>
    <dgm:pt modelId="{2D3E4915-D8C1-430B-B447-4E3386156F27}" type="pres">
      <dgm:prSet presAssocID="{16ABBE0D-5B60-48F1-85F2-66CF0FA214EF}" presName="medCircle2" presStyleLbl="vennNode1" presStyleIdx="3" presStyleCnt="8" custLinFactNeighborX="-99078" custLinFactNeighborY="1171"/>
      <dgm:spPr/>
    </dgm:pt>
    <dgm:pt modelId="{E0D3466B-2D58-4370-B545-F746FEFF6D4E}" type="pres">
      <dgm:prSet presAssocID="{16ABBE0D-5B60-48F1-85F2-66CF0FA214EF}" presName="txLvlOnly1" presStyleLbl="revTx" presStyleIdx="3" presStyleCnt="8" custScaleX="137296"/>
      <dgm:spPr/>
    </dgm:pt>
    <dgm:pt modelId="{7CAD178D-EACD-4725-AD27-51BE2EE69A03}" type="pres">
      <dgm:prSet presAssocID="{D2A39566-3B5D-4D87-8757-727399C8C79F}" presName="noChildren" presStyleCnt="0"/>
      <dgm:spPr/>
    </dgm:pt>
    <dgm:pt modelId="{A04C1A4A-AEDB-4877-90C7-6C030C804BBA}" type="pres">
      <dgm:prSet presAssocID="{D2A39566-3B5D-4D87-8757-727399C8C79F}" presName="gap" presStyleCnt="0"/>
      <dgm:spPr/>
    </dgm:pt>
    <dgm:pt modelId="{30FC2CED-5934-481F-AEAB-DB5EC1B392E9}" type="pres">
      <dgm:prSet presAssocID="{D2A39566-3B5D-4D87-8757-727399C8C79F}" presName="medCircle2" presStyleLbl="vennNode1" presStyleIdx="4" presStyleCnt="8" custLinFactNeighborX="-99078" custLinFactNeighborY="1171"/>
      <dgm:spPr/>
    </dgm:pt>
    <dgm:pt modelId="{DD10A5A3-EE77-4E6B-9DC6-CB1DD807C419}" type="pres">
      <dgm:prSet presAssocID="{D2A39566-3B5D-4D87-8757-727399C8C79F}" presName="txLvlOnly1" presStyleLbl="revTx" presStyleIdx="4" presStyleCnt="8" custScaleX="137296"/>
      <dgm:spPr/>
    </dgm:pt>
    <dgm:pt modelId="{4A554100-E394-40AB-9DD1-DE673B21972A}" type="pres">
      <dgm:prSet presAssocID="{154F2808-15DE-4AF9-A269-5A25CC33074A}" presName="noChildren" presStyleCnt="0"/>
      <dgm:spPr/>
    </dgm:pt>
    <dgm:pt modelId="{F8B63B30-0394-4DD9-85FA-10EDE930DE5C}" type="pres">
      <dgm:prSet presAssocID="{154F2808-15DE-4AF9-A269-5A25CC33074A}" presName="gap" presStyleCnt="0"/>
      <dgm:spPr/>
    </dgm:pt>
    <dgm:pt modelId="{5E99685A-DC94-4808-B27A-6CBA6785F5C7}" type="pres">
      <dgm:prSet presAssocID="{154F2808-15DE-4AF9-A269-5A25CC33074A}" presName="medCircle2" presStyleLbl="vennNode1" presStyleIdx="5" presStyleCnt="8" custLinFactNeighborX="-99078" custLinFactNeighborY="1171"/>
      <dgm:spPr/>
    </dgm:pt>
    <dgm:pt modelId="{42526050-9193-453A-A022-6741DCE7138B}" type="pres">
      <dgm:prSet presAssocID="{154F2808-15DE-4AF9-A269-5A25CC33074A}" presName="txLvlOnly1" presStyleLbl="revTx" presStyleIdx="5" presStyleCnt="8" custScaleX="137296"/>
      <dgm:spPr/>
    </dgm:pt>
    <dgm:pt modelId="{BB66AB43-0AEC-46D9-8929-A040B32B74A2}" type="pres">
      <dgm:prSet presAssocID="{95F2F657-E5FF-46C7-BC59-835742E6E099}" presName="noChildren" presStyleCnt="0"/>
      <dgm:spPr/>
    </dgm:pt>
    <dgm:pt modelId="{43721D48-071E-4E0C-BBA3-853A91914B99}" type="pres">
      <dgm:prSet presAssocID="{95F2F657-E5FF-46C7-BC59-835742E6E099}" presName="gap" presStyleCnt="0"/>
      <dgm:spPr/>
    </dgm:pt>
    <dgm:pt modelId="{685101AC-6AB0-4798-8994-A1BDED0C6F1E}" type="pres">
      <dgm:prSet presAssocID="{95F2F657-E5FF-46C7-BC59-835742E6E099}" presName="medCircle2" presStyleLbl="vennNode1" presStyleIdx="6" presStyleCnt="8" custLinFactNeighborX="-99078" custLinFactNeighborY="1171"/>
      <dgm:spPr/>
    </dgm:pt>
    <dgm:pt modelId="{A5A0641D-DB38-4907-BF72-8247BC9399C6}" type="pres">
      <dgm:prSet presAssocID="{95F2F657-E5FF-46C7-BC59-835742E6E099}" presName="txLvlOnly1" presStyleLbl="revTx" presStyleIdx="6" presStyleCnt="8" custScaleX="137296"/>
      <dgm:spPr/>
    </dgm:pt>
    <dgm:pt modelId="{B301712B-54C0-43F2-854F-BF49A109C96C}" type="pres">
      <dgm:prSet presAssocID="{09ED8B75-D16C-44C6-B28F-116C692F6584}" presName="noChildren" presStyleCnt="0"/>
      <dgm:spPr/>
    </dgm:pt>
    <dgm:pt modelId="{7B6189DD-6235-4F71-AE28-3EDA9DA9F7BC}" type="pres">
      <dgm:prSet presAssocID="{09ED8B75-D16C-44C6-B28F-116C692F6584}" presName="gap" presStyleCnt="0"/>
      <dgm:spPr/>
    </dgm:pt>
    <dgm:pt modelId="{7BCF0F29-08C3-4B8A-9B27-36964C18B695}" type="pres">
      <dgm:prSet presAssocID="{09ED8B75-D16C-44C6-B28F-116C692F6584}" presName="medCircle2" presStyleLbl="vennNode1" presStyleIdx="7" presStyleCnt="8" custLinFactNeighborX="-99078" custLinFactNeighborY="263"/>
      <dgm:spPr/>
    </dgm:pt>
    <dgm:pt modelId="{728558C5-672C-4703-8197-836CE61F375D}" type="pres">
      <dgm:prSet presAssocID="{09ED8B75-D16C-44C6-B28F-116C692F6584}" presName="txLvlOnly1" presStyleLbl="revTx" presStyleIdx="7" presStyleCnt="8" custScaleX="137296"/>
      <dgm:spPr/>
    </dgm:pt>
  </dgm:ptLst>
  <dgm:cxnLst>
    <dgm:cxn modelId="{61275727-0546-4051-A748-BFE35F755D83}" srcId="{20DED994-B321-40EA-9187-2C897A4E0AFE}" destId="{D2A39566-3B5D-4D87-8757-727399C8C79F}" srcOrd="4" destOrd="0" parTransId="{03D39C5A-01ED-47FA-BD4C-406D9AB91014}" sibTransId="{E06BAE70-23D5-456E-8749-D720234F14E6}"/>
    <dgm:cxn modelId="{62DFC335-0847-4F5A-9740-971F60E0EF53}" type="presOf" srcId="{95F2F657-E5FF-46C7-BC59-835742E6E099}" destId="{A5A0641D-DB38-4907-BF72-8247BC9399C6}" srcOrd="0" destOrd="0" presId="urn:microsoft.com/office/officeart/2008/layout/VerticalCircleList"/>
    <dgm:cxn modelId="{E886B53F-3AE3-417A-A6AA-049A3614EC0D}" type="presOf" srcId="{09ED8B75-D16C-44C6-B28F-116C692F6584}" destId="{728558C5-672C-4703-8197-836CE61F375D}" srcOrd="0" destOrd="0" presId="urn:microsoft.com/office/officeart/2008/layout/VerticalCircleList"/>
    <dgm:cxn modelId="{609BBA64-5A91-4085-AFFB-BAF5921C12E1}" srcId="{20DED994-B321-40EA-9187-2C897A4E0AFE}" destId="{16ABBE0D-5B60-48F1-85F2-66CF0FA214EF}" srcOrd="3" destOrd="0" parTransId="{9FCC94C9-A206-4741-A0B1-2721A44F66D4}" sibTransId="{E0F1B446-D346-430F-A3C0-C506967AE7EE}"/>
    <dgm:cxn modelId="{D5B9846E-060B-47CD-BA47-29581FF805CF}" type="presOf" srcId="{D2A39566-3B5D-4D87-8757-727399C8C79F}" destId="{DD10A5A3-EE77-4E6B-9DC6-CB1DD807C419}" srcOrd="0" destOrd="0" presId="urn:microsoft.com/office/officeart/2008/layout/VerticalCircleList"/>
    <dgm:cxn modelId="{CC2F1472-EFE2-4A1C-B48C-94699037D14D}" type="presOf" srcId="{16ABBE0D-5B60-48F1-85F2-66CF0FA214EF}" destId="{E0D3466B-2D58-4370-B545-F746FEFF6D4E}" srcOrd="0" destOrd="0" presId="urn:microsoft.com/office/officeart/2008/layout/VerticalCircleList"/>
    <dgm:cxn modelId="{A458A07C-EA3F-4BBC-BCC3-73E9ABBD2C35}" srcId="{20DED994-B321-40EA-9187-2C897A4E0AFE}" destId="{D1B180FE-9F9C-4528-8405-0FEF0DF4B83E}" srcOrd="1" destOrd="0" parTransId="{8103F2CA-ED5C-41D8-94E9-620E1FF4726D}" sibTransId="{0FB02E58-2D74-4D13-BF11-1519D5E12713}"/>
    <dgm:cxn modelId="{13F40F8F-3B4B-42CC-8416-012EFDB1D9C3}" type="presOf" srcId="{D1B180FE-9F9C-4528-8405-0FEF0DF4B83E}" destId="{B84FF00F-9F42-4ABD-9085-C29791D406D6}" srcOrd="0" destOrd="0" presId="urn:microsoft.com/office/officeart/2008/layout/VerticalCircleList"/>
    <dgm:cxn modelId="{6D95ED92-2E5E-4656-86F8-6FAB019799B6}" srcId="{20DED994-B321-40EA-9187-2C897A4E0AFE}" destId="{09ED8B75-D16C-44C6-B28F-116C692F6584}" srcOrd="7" destOrd="0" parTransId="{144D5BD2-6617-4019-B2D8-8429C6D84AA7}" sibTransId="{7F49242A-5974-48F8-8CA5-8B610C8EB980}"/>
    <dgm:cxn modelId="{29894295-B6B4-4E61-8793-58DF6FD2610E}" type="presOf" srcId="{154F2808-15DE-4AF9-A269-5A25CC33074A}" destId="{42526050-9193-453A-A022-6741DCE7138B}" srcOrd="0" destOrd="0" presId="urn:microsoft.com/office/officeart/2008/layout/VerticalCircleList"/>
    <dgm:cxn modelId="{1A7560A4-307D-4882-8B6C-F166E463AFA6}" srcId="{20DED994-B321-40EA-9187-2C897A4E0AFE}" destId="{95F2F657-E5FF-46C7-BC59-835742E6E099}" srcOrd="6" destOrd="0" parTransId="{048A9F56-5143-4808-B6D9-5B67F6D922DD}" sibTransId="{D221DDB3-BA95-49F3-BB4F-3A660ABFF702}"/>
    <dgm:cxn modelId="{90DD7DB6-0463-433B-A573-1A8D7ACAA11C}" type="presOf" srcId="{719C7EA8-8604-41AF-AADB-554C399E38AD}" destId="{317E6A20-4EA5-47D2-A8AE-8DC00D1C7EBD}" srcOrd="0" destOrd="0" presId="urn:microsoft.com/office/officeart/2008/layout/VerticalCircleList"/>
    <dgm:cxn modelId="{5DC1B2C0-9FD1-4967-8901-7C992D1E3EEC}" type="presOf" srcId="{F0BACBB6-9F36-468C-BDBE-2A1C24004102}" destId="{581D0FD1-9AFD-4A28-8855-759D377C9E49}" srcOrd="0" destOrd="0" presId="urn:microsoft.com/office/officeart/2008/layout/VerticalCircleList"/>
    <dgm:cxn modelId="{EE2BA2C5-9E88-4329-8562-686031C6A734}" type="presOf" srcId="{20DED994-B321-40EA-9187-2C897A4E0AFE}" destId="{E3093AB5-5877-483C-9AF0-F58146AAB5BB}" srcOrd="0" destOrd="0" presId="urn:microsoft.com/office/officeart/2008/layout/VerticalCircleList"/>
    <dgm:cxn modelId="{BFD177CD-2687-4407-9EF2-8E0BC5328E34}" srcId="{20DED994-B321-40EA-9187-2C897A4E0AFE}" destId="{719C7EA8-8604-41AF-AADB-554C399E38AD}" srcOrd="0" destOrd="0" parTransId="{E8723166-DE38-4E4C-B267-C76F5BC2FD56}" sibTransId="{4D545269-02AC-4BB1-840A-40A17C87503F}"/>
    <dgm:cxn modelId="{78D3FED4-BEC1-48B5-9A7F-877601C47346}" srcId="{20DED994-B321-40EA-9187-2C897A4E0AFE}" destId="{154F2808-15DE-4AF9-A269-5A25CC33074A}" srcOrd="5" destOrd="0" parTransId="{207CCFCC-9772-4D35-8480-820074949F85}" sibTransId="{47281889-239A-423E-B37E-679DD84C97AD}"/>
    <dgm:cxn modelId="{1D63E5FE-2241-4C42-82C3-8FEBD8B63C0D}" srcId="{20DED994-B321-40EA-9187-2C897A4E0AFE}" destId="{F0BACBB6-9F36-468C-BDBE-2A1C24004102}" srcOrd="2" destOrd="0" parTransId="{D733C601-F6E2-4A3F-9C51-2384DEE5FF83}" sibTransId="{9BD8CB2C-00E9-4586-A8E9-5F6FB23CBBBE}"/>
    <dgm:cxn modelId="{7DB0E2F9-4178-45B8-8FF8-E190FFAD9A4F}" type="presParOf" srcId="{E3093AB5-5877-483C-9AF0-F58146AAB5BB}" destId="{8C2C1730-C04A-46ED-9698-627D2753DA01}" srcOrd="0" destOrd="0" presId="urn:microsoft.com/office/officeart/2008/layout/VerticalCircleList"/>
    <dgm:cxn modelId="{A245E75E-5D24-4EE3-9643-EA86943523DE}" type="presParOf" srcId="{8C2C1730-C04A-46ED-9698-627D2753DA01}" destId="{253B5A19-BACA-45D9-9EB7-29BED27930A0}" srcOrd="0" destOrd="0" presId="urn:microsoft.com/office/officeart/2008/layout/VerticalCircleList"/>
    <dgm:cxn modelId="{F472F4C0-264E-4FAF-B90C-E5D527B9C50D}" type="presParOf" srcId="{8C2C1730-C04A-46ED-9698-627D2753DA01}" destId="{5452708B-FB6D-4EDD-8820-82C0CEB1689B}" srcOrd="1" destOrd="0" presId="urn:microsoft.com/office/officeart/2008/layout/VerticalCircleList"/>
    <dgm:cxn modelId="{62497862-B727-4CE3-AB82-3AE72E2C552E}" type="presParOf" srcId="{8C2C1730-C04A-46ED-9698-627D2753DA01}" destId="{317E6A20-4EA5-47D2-A8AE-8DC00D1C7EBD}" srcOrd="2" destOrd="0" presId="urn:microsoft.com/office/officeart/2008/layout/VerticalCircleList"/>
    <dgm:cxn modelId="{572E89AA-F558-4C8C-B3E6-47392E132BC0}" type="presParOf" srcId="{E3093AB5-5877-483C-9AF0-F58146AAB5BB}" destId="{40386751-A2E0-43A0-91BB-A41775791909}" srcOrd="1" destOrd="0" presId="urn:microsoft.com/office/officeart/2008/layout/VerticalCircleList"/>
    <dgm:cxn modelId="{4288108D-7875-4EA4-A0E3-BF28A3A1E748}" type="presParOf" srcId="{40386751-A2E0-43A0-91BB-A41775791909}" destId="{497CA712-BBB9-4093-83D1-1952CE17080A}" srcOrd="0" destOrd="0" presId="urn:microsoft.com/office/officeart/2008/layout/VerticalCircleList"/>
    <dgm:cxn modelId="{F0602833-F4DE-426D-B01D-4F3C046FB735}" type="presParOf" srcId="{40386751-A2E0-43A0-91BB-A41775791909}" destId="{D933FC1A-3677-49E8-8C4D-409597F654CE}" srcOrd="1" destOrd="0" presId="urn:microsoft.com/office/officeart/2008/layout/VerticalCircleList"/>
    <dgm:cxn modelId="{95F84BAC-2F18-423E-AE2E-490BE0275CBD}" type="presParOf" srcId="{40386751-A2E0-43A0-91BB-A41775791909}" destId="{B84FF00F-9F42-4ABD-9085-C29791D406D6}" srcOrd="2" destOrd="0" presId="urn:microsoft.com/office/officeart/2008/layout/VerticalCircleList"/>
    <dgm:cxn modelId="{C4F6D29F-2EBA-4A07-BCF6-0E82A3C707F1}" type="presParOf" srcId="{E3093AB5-5877-483C-9AF0-F58146AAB5BB}" destId="{23CBC11E-22AA-4E86-822F-9BB7F5496943}" srcOrd="2" destOrd="0" presId="urn:microsoft.com/office/officeart/2008/layout/VerticalCircleList"/>
    <dgm:cxn modelId="{5F8DDE7E-E1B5-478F-8B70-F0F4FDB62AC1}" type="presParOf" srcId="{23CBC11E-22AA-4E86-822F-9BB7F5496943}" destId="{6A04D0A2-1B48-4C84-87E5-83E533839739}" srcOrd="0" destOrd="0" presId="urn:microsoft.com/office/officeart/2008/layout/VerticalCircleList"/>
    <dgm:cxn modelId="{166A143E-E597-4F52-983A-ECCD490FA5E5}" type="presParOf" srcId="{23CBC11E-22AA-4E86-822F-9BB7F5496943}" destId="{0B4599AC-5511-4902-8F3E-452C45510B91}" srcOrd="1" destOrd="0" presId="urn:microsoft.com/office/officeart/2008/layout/VerticalCircleList"/>
    <dgm:cxn modelId="{744AD5B5-DE9B-458D-8442-0926CFA89107}" type="presParOf" srcId="{23CBC11E-22AA-4E86-822F-9BB7F5496943}" destId="{581D0FD1-9AFD-4A28-8855-759D377C9E49}" srcOrd="2" destOrd="0" presId="urn:microsoft.com/office/officeart/2008/layout/VerticalCircleList"/>
    <dgm:cxn modelId="{7787F996-8204-44E2-9EAB-1179AD399890}" type="presParOf" srcId="{E3093AB5-5877-483C-9AF0-F58146AAB5BB}" destId="{33B5220C-B53D-4350-B36F-A3184C74E68B}" srcOrd="3" destOrd="0" presId="urn:microsoft.com/office/officeart/2008/layout/VerticalCircleList"/>
    <dgm:cxn modelId="{92F8A9B9-2ABB-46DC-BE0D-3B1D7B13745B}" type="presParOf" srcId="{33B5220C-B53D-4350-B36F-A3184C74E68B}" destId="{82BE788B-1282-41FE-90D3-3C9140F6A910}" srcOrd="0" destOrd="0" presId="urn:microsoft.com/office/officeart/2008/layout/VerticalCircleList"/>
    <dgm:cxn modelId="{9E4AA5E2-9402-49CC-98FD-581102D26923}" type="presParOf" srcId="{33B5220C-B53D-4350-B36F-A3184C74E68B}" destId="{2D3E4915-D8C1-430B-B447-4E3386156F27}" srcOrd="1" destOrd="0" presId="urn:microsoft.com/office/officeart/2008/layout/VerticalCircleList"/>
    <dgm:cxn modelId="{6AEA392F-1903-4596-B66D-63A65D4958B3}" type="presParOf" srcId="{33B5220C-B53D-4350-B36F-A3184C74E68B}" destId="{E0D3466B-2D58-4370-B545-F746FEFF6D4E}" srcOrd="2" destOrd="0" presId="urn:microsoft.com/office/officeart/2008/layout/VerticalCircleList"/>
    <dgm:cxn modelId="{4B90AF0F-34CF-4FD7-B9FB-4AC0A002172C}" type="presParOf" srcId="{E3093AB5-5877-483C-9AF0-F58146AAB5BB}" destId="{7CAD178D-EACD-4725-AD27-51BE2EE69A03}" srcOrd="4" destOrd="0" presId="urn:microsoft.com/office/officeart/2008/layout/VerticalCircleList"/>
    <dgm:cxn modelId="{CD0ACB4E-0F7B-4CBB-884A-28ABC6CF0CFF}" type="presParOf" srcId="{7CAD178D-EACD-4725-AD27-51BE2EE69A03}" destId="{A04C1A4A-AEDB-4877-90C7-6C030C804BBA}" srcOrd="0" destOrd="0" presId="urn:microsoft.com/office/officeart/2008/layout/VerticalCircleList"/>
    <dgm:cxn modelId="{B80A9E19-292C-4C89-8736-A9B1F0623D72}" type="presParOf" srcId="{7CAD178D-EACD-4725-AD27-51BE2EE69A03}" destId="{30FC2CED-5934-481F-AEAB-DB5EC1B392E9}" srcOrd="1" destOrd="0" presId="urn:microsoft.com/office/officeart/2008/layout/VerticalCircleList"/>
    <dgm:cxn modelId="{EEA7DE06-369B-4DDC-A97C-6363C4886CA0}" type="presParOf" srcId="{7CAD178D-EACD-4725-AD27-51BE2EE69A03}" destId="{DD10A5A3-EE77-4E6B-9DC6-CB1DD807C419}" srcOrd="2" destOrd="0" presId="urn:microsoft.com/office/officeart/2008/layout/VerticalCircleList"/>
    <dgm:cxn modelId="{D0FEF2A8-AF08-4BED-BB0D-CA6D8130F954}" type="presParOf" srcId="{E3093AB5-5877-483C-9AF0-F58146AAB5BB}" destId="{4A554100-E394-40AB-9DD1-DE673B21972A}" srcOrd="5" destOrd="0" presId="urn:microsoft.com/office/officeart/2008/layout/VerticalCircleList"/>
    <dgm:cxn modelId="{4E1C5C43-AEA0-4FA9-BF63-4A9366E5174D}" type="presParOf" srcId="{4A554100-E394-40AB-9DD1-DE673B21972A}" destId="{F8B63B30-0394-4DD9-85FA-10EDE930DE5C}" srcOrd="0" destOrd="0" presId="urn:microsoft.com/office/officeart/2008/layout/VerticalCircleList"/>
    <dgm:cxn modelId="{5FABAA2C-9F18-4F88-BAD7-A364B6151FC3}" type="presParOf" srcId="{4A554100-E394-40AB-9DD1-DE673B21972A}" destId="{5E99685A-DC94-4808-B27A-6CBA6785F5C7}" srcOrd="1" destOrd="0" presId="urn:microsoft.com/office/officeart/2008/layout/VerticalCircleList"/>
    <dgm:cxn modelId="{E0CB0DDC-622D-4E80-A128-112081F6F175}" type="presParOf" srcId="{4A554100-E394-40AB-9DD1-DE673B21972A}" destId="{42526050-9193-453A-A022-6741DCE7138B}" srcOrd="2" destOrd="0" presId="urn:microsoft.com/office/officeart/2008/layout/VerticalCircleList"/>
    <dgm:cxn modelId="{D704EB72-9520-4299-99BD-66F3B66A0911}" type="presParOf" srcId="{E3093AB5-5877-483C-9AF0-F58146AAB5BB}" destId="{BB66AB43-0AEC-46D9-8929-A040B32B74A2}" srcOrd="6" destOrd="0" presId="urn:microsoft.com/office/officeart/2008/layout/VerticalCircleList"/>
    <dgm:cxn modelId="{2F266555-24A0-40DC-AA2A-85ED9FC1B4BF}" type="presParOf" srcId="{BB66AB43-0AEC-46D9-8929-A040B32B74A2}" destId="{43721D48-071E-4E0C-BBA3-853A91914B99}" srcOrd="0" destOrd="0" presId="urn:microsoft.com/office/officeart/2008/layout/VerticalCircleList"/>
    <dgm:cxn modelId="{B54CF9AD-6877-47D0-86D0-DC2B26B865CC}" type="presParOf" srcId="{BB66AB43-0AEC-46D9-8929-A040B32B74A2}" destId="{685101AC-6AB0-4798-8994-A1BDED0C6F1E}" srcOrd="1" destOrd="0" presId="urn:microsoft.com/office/officeart/2008/layout/VerticalCircleList"/>
    <dgm:cxn modelId="{359E9433-42D7-4780-AB91-0DAA86A4F467}" type="presParOf" srcId="{BB66AB43-0AEC-46D9-8929-A040B32B74A2}" destId="{A5A0641D-DB38-4907-BF72-8247BC9399C6}" srcOrd="2" destOrd="0" presId="urn:microsoft.com/office/officeart/2008/layout/VerticalCircleList"/>
    <dgm:cxn modelId="{E72ADA91-9422-4941-A3F0-FF10910ACD6C}" type="presParOf" srcId="{E3093AB5-5877-483C-9AF0-F58146AAB5BB}" destId="{B301712B-54C0-43F2-854F-BF49A109C96C}" srcOrd="7" destOrd="0" presId="urn:microsoft.com/office/officeart/2008/layout/VerticalCircleList"/>
    <dgm:cxn modelId="{95EA33A2-33E2-4093-B3C4-65CA73B5BB60}" type="presParOf" srcId="{B301712B-54C0-43F2-854F-BF49A109C96C}" destId="{7B6189DD-6235-4F71-AE28-3EDA9DA9F7BC}" srcOrd="0" destOrd="0" presId="urn:microsoft.com/office/officeart/2008/layout/VerticalCircleList"/>
    <dgm:cxn modelId="{F8F95B10-A7FB-4EC6-BAA4-A5603BA462F1}" type="presParOf" srcId="{B301712B-54C0-43F2-854F-BF49A109C96C}" destId="{7BCF0F29-08C3-4B8A-9B27-36964C18B695}" srcOrd="1" destOrd="0" presId="urn:microsoft.com/office/officeart/2008/layout/VerticalCircleList"/>
    <dgm:cxn modelId="{B734F749-08FD-4A2F-B910-39EA595784A1}" type="presParOf" srcId="{B301712B-54C0-43F2-854F-BF49A109C96C}" destId="{728558C5-672C-4703-8197-836CE61F375D}" srcOrd="2" destOrd="0" presId="urn:microsoft.com/office/officeart/2008/layout/Vertical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CDF0B35D-EE3D-4656-AD32-8546CBFE3A9A}"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A8B14A4D-23F6-4F0C-8DB7-2D2AB24564B2}">
      <dgm:prSet/>
      <dgm:spPr/>
      <dgm:t>
        <a:bodyPr/>
        <a:lstStyle/>
        <a:p>
          <a:pPr>
            <a:lnSpc>
              <a:spcPct val="100000"/>
            </a:lnSpc>
            <a:defRPr cap="all"/>
          </a:pPr>
          <a:r>
            <a:rPr lang="en-US" dirty="0"/>
            <a:t>Motivation for Adult learning is internally driven</a:t>
          </a:r>
        </a:p>
      </dgm:t>
    </dgm:pt>
    <dgm:pt modelId="{6EECCC70-9E85-41F6-BC05-362565723E88}" type="parTrans" cxnId="{3381EB45-2255-445A-8D93-6A1D0E9243E2}">
      <dgm:prSet/>
      <dgm:spPr/>
      <dgm:t>
        <a:bodyPr/>
        <a:lstStyle/>
        <a:p>
          <a:endParaRPr lang="en-US"/>
        </a:p>
      </dgm:t>
    </dgm:pt>
    <dgm:pt modelId="{8BDDFBF5-A308-411B-9BBE-F84D66025705}" type="sibTrans" cxnId="{3381EB45-2255-445A-8D93-6A1D0E9243E2}">
      <dgm:prSet/>
      <dgm:spPr/>
      <dgm:t>
        <a:bodyPr/>
        <a:lstStyle/>
        <a:p>
          <a:endParaRPr lang="en-US"/>
        </a:p>
      </dgm:t>
    </dgm:pt>
    <dgm:pt modelId="{DF720915-A991-44C3-BC35-67CC50D3B1C8}">
      <dgm:prSet/>
      <dgm:spPr/>
      <dgm:t>
        <a:bodyPr/>
        <a:lstStyle/>
        <a:p>
          <a:pPr>
            <a:lnSpc>
              <a:spcPct val="100000"/>
            </a:lnSpc>
            <a:defRPr cap="all"/>
          </a:pPr>
          <a:r>
            <a:rPr lang="en-US" dirty="0"/>
            <a:t>Focus your teaching by Knowing your learner(s) and yourself</a:t>
          </a:r>
        </a:p>
      </dgm:t>
    </dgm:pt>
    <dgm:pt modelId="{4441818F-C203-4E83-8056-051B4197AB22}" type="parTrans" cxnId="{BAFD3669-3BF1-4393-B0DA-254BF15639FD}">
      <dgm:prSet/>
      <dgm:spPr/>
      <dgm:t>
        <a:bodyPr/>
        <a:lstStyle/>
        <a:p>
          <a:endParaRPr lang="en-US"/>
        </a:p>
      </dgm:t>
    </dgm:pt>
    <dgm:pt modelId="{8F26A6CF-6B82-43F4-9C36-9D7EADC1EF79}" type="sibTrans" cxnId="{BAFD3669-3BF1-4393-B0DA-254BF15639FD}">
      <dgm:prSet/>
      <dgm:spPr/>
      <dgm:t>
        <a:bodyPr/>
        <a:lstStyle/>
        <a:p>
          <a:endParaRPr lang="en-US"/>
        </a:p>
      </dgm:t>
    </dgm:pt>
    <dgm:pt modelId="{F5B9AB27-F855-4D55-BDEB-A947CD815A3F}">
      <dgm:prSet/>
      <dgm:spPr/>
      <dgm:t>
        <a:bodyPr/>
        <a:lstStyle/>
        <a:p>
          <a:pPr>
            <a:lnSpc>
              <a:spcPct val="100000"/>
            </a:lnSpc>
            <a:defRPr cap="all"/>
          </a:pPr>
          <a:r>
            <a:rPr lang="en-US" dirty="0"/>
            <a:t>teaching is a skill which improves with practice</a:t>
          </a:r>
        </a:p>
      </dgm:t>
    </dgm:pt>
    <dgm:pt modelId="{CBAB3435-ACE0-4FD8-BB98-0F244B5955BF}" type="parTrans" cxnId="{D82AD6BE-72F6-4214-85CD-C1CF06A60975}">
      <dgm:prSet/>
      <dgm:spPr/>
      <dgm:t>
        <a:bodyPr/>
        <a:lstStyle/>
        <a:p>
          <a:endParaRPr lang="en-US"/>
        </a:p>
      </dgm:t>
    </dgm:pt>
    <dgm:pt modelId="{31DD5F50-786F-4998-B9E0-7A7A79B93AF8}" type="sibTrans" cxnId="{D82AD6BE-72F6-4214-85CD-C1CF06A60975}">
      <dgm:prSet/>
      <dgm:spPr/>
      <dgm:t>
        <a:bodyPr/>
        <a:lstStyle/>
        <a:p>
          <a:endParaRPr lang="en-US"/>
        </a:p>
      </dgm:t>
    </dgm:pt>
    <dgm:pt modelId="{1CB45ECE-65CA-4CCB-9EDE-DF7528F2F38F}">
      <dgm:prSet/>
      <dgm:spPr/>
      <dgm:t>
        <a:bodyPr/>
        <a:lstStyle/>
        <a:p>
          <a:pPr>
            <a:lnSpc>
              <a:spcPct val="100000"/>
            </a:lnSpc>
            <a:defRPr cap="all"/>
          </a:pPr>
          <a:r>
            <a:rPr lang="en-US" dirty="0"/>
            <a:t>Learning occurs along a continuum</a:t>
          </a:r>
        </a:p>
      </dgm:t>
    </dgm:pt>
    <dgm:pt modelId="{55F67964-4114-4891-9051-BA34B76C45DF}" type="parTrans" cxnId="{30E9E911-78D5-4626-9A64-119944148510}">
      <dgm:prSet/>
      <dgm:spPr/>
      <dgm:t>
        <a:bodyPr/>
        <a:lstStyle/>
        <a:p>
          <a:endParaRPr lang="en-US"/>
        </a:p>
      </dgm:t>
    </dgm:pt>
    <dgm:pt modelId="{0D7BFA13-708A-45DE-B346-8D60E8A75CB5}" type="sibTrans" cxnId="{30E9E911-78D5-4626-9A64-119944148510}">
      <dgm:prSet/>
      <dgm:spPr/>
      <dgm:t>
        <a:bodyPr/>
        <a:lstStyle/>
        <a:p>
          <a:endParaRPr lang="en-US"/>
        </a:p>
      </dgm:t>
    </dgm:pt>
    <dgm:pt modelId="{57514621-2891-48E5-9B99-3377667ACE7B}" type="pres">
      <dgm:prSet presAssocID="{CDF0B35D-EE3D-4656-AD32-8546CBFE3A9A}" presName="root" presStyleCnt="0">
        <dgm:presLayoutVars>
          <dgm:dir/>
          <dgm:resizeHandles val="exact"/>
        </dgm:presLayoutVars>
      </dgm:prSet>
      <dgm:spPr/>
    </dgm:pt>
    <dgm:pt modelId="{80C04C19-B3C4-4F17-9FCE-A30F1CAC17B4}" type="pres">
      <dgm:prSet presAssocID="{A8B14A4D-23F6-4F0C-8DB7-2D2AB24564B2}" presName="compNode" presStyleCnt="0"/>
      <dgm:spPr/>
    </dgm:pt>
    <dgm:pt modelId="{33C2F10C-521C-4D27-A4C1-01CEDE0A491F}" type="pres">
      <dgm:prSet presAssocID="{A8B14A4D-23F6-4F0C-8DB7-2D2AB24564B2}" presName="iconBgRect" presStyleLbl="bgShp" presStyleIdx="0" presStyleCnt="4"/>
      <dgm:spPr/>
    </dgm:pt>
    <dgm:pt modelId="{44DA6041-C9A1-4464-A722-D70BFF5A945E}" type="pres">
      <dgm:prSet presAssocID="{A8B14A4D-23F6-4F0C-8DB7-2D2AB24564B2}" presName="iconRect" presStyleLbl="node1" presStyleIdx="0" presStyleCnt="4"/>
      <dgm:spPr>
        <a:blipFill>
          <a:blip xmlns:r="http://schemas.openxmlformats.org/officeDocument/2006/relationships" r:embed="rId1">
            <a:biLevel thresh="25000"/>
            <a:extLst>
              <a:ext uri="{28A0092B-C50C-407E-A947-70E740481C1C}">
                <a14:useLocalDpi xmlns:a14="http://schemas.microsoft.com/office/drawing/2010/main" val="0"/>
              </a:ext>
            </a:extLst>
          </a:blip>
          <a:srcRect/>
          <a:stretch>
            <a:fillRect/>
          </a:stretch>
        </a:blipFill>
        <a:ln>
          <a:noFill/>
        </a:ln>
      </dgm:spPr>
    </dgm:pt>
    <dgm:pt modelId="{98CD2265-FA14-408B-BE21-18B9DD4BDAF9}" type="pres">
      <dgm:prSet presAssocID="{A8B14A4D-23F6-4F0C-8DB7-2D2AB24564B2}" presName="spaceRect" presStyleCnt="0"/>
      <dgm:spPr/>
    </dgm:pt>
    <dgm:pt modelId="{FA323A90-3EE0-4CF9-A7AC-44BDE90F9244}" type="pres">
      <dgm:prSet presAssocID="{A8B14A4D-23F6-4F0C-8DB7-2D2AB24564B2}" presName="textRect" presStyleLbl="revTx" presStyleIdx="0" presStyleCnt="4">
        <dgm:presLayoutVars>
          <dgm:chMax val="1"/>
          <dgm:chPref val="1"/>
        </dgm:presLayoutVars>
      </dgm:prSet>
      <dgm:spPr/>
    </dgm:pt>
    <dgm:pt modelId="{868DC126-6884-430F-B56B-862D101A929A}" type="pres">
      <dgm:prSet presAssocID="{8BDDFBF5-A308-411B-9BBE-F84D66025705}" presName="sibTrans" presStyleCnt="0"/>
      <dgm:spPr/>
    </dgm:pt>
    <dgm:pt modelId="{684031B5-367A-4792-A3A7-0A7DB336CE7C}" type="pres">
      <dgm:prSet presAssocID="{DF720915-A991-44C3-BC35-67CC50D3B1C8}" presName="compNode" presStyleCnt="0"/>
      <dgm:spPr/>
    </dgm:pt>
    <dgm:pt modelId="{62679D0A-4F45-4B66-BAB6-77367E177DC6}" type="pres">
      <dgm:prSet presAssocID="{DF720915-A991-44C3-BC35-67CC50D3B1C8}" presName="iconBgRect" presStyleLbl="bgShp" presStyleIdx="1" presStyleCnt="4"/>
      <dgm:spPr/>
    </dgm:pt>
    <dgm:pt modelId="{B7D54DBB-CC64-402C-91FB-0E4F2CD70EB8}" type="pres">
      <dgm:prSet presAssocID="{DF720915-A991-44C3-BC35-67CC50D3B1C8}" presName="iconRect" presStyleLbl="node1" presStyleIdx="1" presStyleCnt="4"/>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Bullseye"/>
        </a:ext>
      </dgm:extLst>
    </dgm:pt>
    <dgm:pt modelId="{DCA9C0CB-150A-40F1-B535-CE0CADA4AFB2}" type="pres">
      <dgm:prSet presAssocID="{DF720915-A991-44C3-BC35-67CC50D3B1C8}" presName="spaceRect" presStyleCnt="0"/>
      <dgm:spPr/>
    </dgm:pt>
    <dgm:pt modelId="{877016C9-8577-4988-8244-5479936B66BA}" type="pres">
      <dgm:prSet presAssocID="{DF720915-A991-44C3-BC35-67CC50D3B1C8}" presName="textRect" presStyleLbl="revTx" presStyleIdx="1" presStyleCnt="4">
        <dgm:presLayoutVars>
          <dgm:chMax val="1"/>
          <dgm:chPref val="1"/>
        </dgm:presLayoutVars>
      </dgm:prSet>
      <dgm:spPr/>
    </dgm:pt>
    <dgm:pt modelId="{7BCDD10A-7F7F-4A7F-8CA2-D4362E4824BD}" type="pres">
      <dgm:prSet presAssocID="{8F26A6CF-6B82-43F4-9C36-9D7EADC1EF79}" presName="sibTrans" presStyleCnt="0"/>
      <dgm:spPr/>
    </dgm:pt>
    <dgm:pt modelId="{84D51098-15F2-42D7-8685-929F4377423D}" type="pres">
      <dgm:prSet presAssocID="{1CB45ECE-65CA-4CCB-9EDE-DF7528F2F38F}" presName="compNode" presStyleCnt="0"/>
      <dgm:spPr/>
    </dgm:pt>
    <dgm:pt modelId="{BE071697-5CD0-4070-AED1-57E43B3B798D}" type="pres">
      <dgm:prSet presAssocID="{1CB45ECE-65CA-4CCB-9EDE-DF7528F2F38F}" presName="iconBgRect" presStyleLbl="bgShp" presStyleIdx="2" presStyleCnt="4"/>
      <dgm:spPr/>
    </dgm:pt>
    <dgm:pt modelId="{FAA69BA5-749E-4806-BC82-85360B6C4D91}" type="pres">
      <dgm:prSet presAssocID="{1CB45ECE-65CA-4CCB-9EDE-DF7528F2F38F}" presName="iconRect" presStyleLbl="node1" presStyleIdx="2" presStyleCnt="4"/>
      <dgm:spPr>
        <a:blipFill>
          <a:blip xmlns:r="http://schemas.openxmlformats.org/officeDocument/2006/relationships" r:embed="rId4">
            <a:biLevel thresh="25000"/>
            <a:extLst>
              <a:ext uri="{28A0092B-C50C-407E-A947-70E740481C1C}">
                <a14:useLocalDpi xmlns:a14="http://schemas.microsoft.com/office/drawing/2010/main" val="0"/>
              </a:ext>
            </a:extLst>
          </a:blip>
          <a:srcRect/>
          <a:stretch>
            <a:fillRect/>
          </a:stretch>
        </a:blipFill>
      </dgm:spPr>
    </dgm:pt>
    <dgm:pt modelId="{C2C8845F-75AB-4B2B-B079-18D6FA8852CF}" type="pres">
      <dgm:prSet presAssocID="{1CB45ECE-65CA-4CCB-9EDE-DF7528F2F38F}" presName="spaceRect" presStyleCnt="0"/>
      <dgm:spPr/>
    </dgm:pt>
    <dgm:pt modelId="{084FAE89-CA24-48B7-9AB4-424DB4F92ECF}" type="pres">
      <dgm:prSet presAssocID="{1CB45ECE-65CA-4CCB-9EDE-DF7528F2F38F}" presName="textRect" presStyleLbl="revTx" presStyleIdx="2" presStyleCnt="4">
        <dgm:presLayoutVars>
          <dgm:chMax val="1"/>
          <dgm:chPref val="1"/>
        </dgm:presLayoutVars>
      </dgm:prSet>
      <dgm:spPr/>
    </dgm:pt>
    <dgm:pt modelId="{F37949FF-692D-43EF-B3B6-3841BE0A4666}" type="pres">
      <dgm:prSet presAssocID="{0D7BFA13-708A-45DE-B346-8D60E8A75CB5}" presName="sibTrans" presStyleCnt="0"/>
      <dgm:spPr/>
    </dgm:pt>
    <dgm:pt modelId="{BC481102-F892-4360-8D61-09CF504F2B36}" type="pres">
      <dgm:prSet presAssocID="{F5B9AB27-F855-4D55-BDEB-A947CD815A3F}" presName="compNode" presStyleCnt="0"/>
      <dgm:spPr/>
    </dgm:pt>
    <dgm:pt modelId="{212ED8F2-24BC-4CA1-851F-9E4158B8968C}" type="pres">
      <dgm:prSet presAssocID="{F5B9AB27-F855-4D55-BDEB-A947CD815A3F}" presName="iconBgRect" presStyleLbl="bgShp" presStyleIdx="3" presStyleCnt="4"/>
      <dgm:spPr/>
    </dgm:pt>
    <dgm:pt modelId="{57993148-3458-451A-97B4-23A10C41C530}" type="pres">
      <dgm:prSet presAssocID="{F5B9AB27-F855-4D55-BDEB-A947CD815A3F}" presName="iconRect" presStyleLbl="node1" presStyleIdx="3" presStyleCnt="4"/>
      <dgm:spPr>
        <a:blipFill>
          <a:blip xmlns:r="http://schemas.openxmlformats.org/officeDocument/2006/relationships" r:embed="rId5">
            <a:biLevel thresh="25000"/>
            <a:extLst>
              <a:ext uri="{28A0092B-C50C-407E-A947-70E740481C1C}">
                <a14:useLocalDpi xmlns:a14="http://schemas.microsoft.com/office/drawing/2010/main" val="0"/>
              </a:ext>
            </a:extLst>
          </a:blip>
          <a:srcRect/>
          <a:stretch>
            <a:fillRect/>
          </a:stretch>
        </a:blipFill>
        <a:ln>
          <a:noFill/>
        </a:ln>
      </dgm:spPr>
    </dgm:pt>
    <dgm:pt modelId="{C18E4B42-1D43-4E66-A556-4C4D51848E0E}" type="pres">
      <dgm:prSet presAssocID="{F5B9AB27-F855-4D55-BDEB-A947CD815A3F}" presName="spaceRect" presStyleCnt="0"/>
      <dgm:spPr/>
    </dgm:pt>
    <dgm:pt modelId="{272EFD8F-AA85-46EB-9948-A0DB156C04CF}" type="pres">
      <dgm:prSet presAssocID="{F5B9AB27-F855-4D55-BDEB-A947CD815A3F}" presName="textRect" presStyleLbl="revTx" presStyleIdx="3" presStyleCnt="4">
        <dgm:presLayoutVars>
          <dgm:chMax val="1"/>
          <dgm:chPref val="1"/>
        </dgm:presLayoutVars>
      </dgm:prSet>
      <dgm:spPr/>
    </dgm:pt>
  </dgm:ptLst>
  <dgm:cxnLst>
    <dgm:cxn modelId="{D83FA20A-239C-D243-9C54-1942A27A3826}" type="presOf" srcId="{A8B14A4D-23F6-4F0C-8DB7-2D2AB24564B2}" destId="{FA323A90-3EE0-4CF9-A7AC-44BDE90F9244}" srcOrd="0" destOrd="0" presId="urn:microsoft.com/office/officeart/2018/5/layout/IconCircleLabelList"/>
    <dgm:cxn modelId="{30E9E911-78D5-4626-9A64-119944148510}" srcId="{CDF0B35D-EE3D-4656-AD32-8546CBFE3A9A}" destId="{1CB45ECE-65CA-4CCB-9EDE-DF7528F2F38F}" srcOrd="2" destOrd="0" parTransId="{55F67964-4114-4891-9051-BA34B76C45DF}" sibTransId="{0D7BFA13-708A-45DE-B346-8D60E8A75CB5}"/>
    <dgm:cxn modelId="{A7FFE93B-09DA-384A-8EF7-2AEEEC706881}" type="presOf" srcId="{DF720915-A991-44C3-BC35-67CC50D3B1C8}" destId="{877016C9-8577-4988-8244-5479936B66BA}" srcOrd="0" destOrd="0" presId="urn:microsoft.com/office/officeart/2018/5/layout/IconCircleLabelList"/>
    <dgm:cxn modelId="{3381EB45-2255-445A-8D93-6A1D0E9243E2}" srcId="{CDF0B35D-EE3D-4656-AD32-8546CBFE3A9A}" destId="{A8B14A4D-23F6-4F0C-8DB7-2D2AB24564B2}" srcOrd="0" destOrd="0" parTransId="{6EECCC70-9E85-41F6-BC05-362565723E88}" sibTransId="{8BDDFBF5-A308-411B-9BBE-F84D66025705}"/>
    <dgm:cxn modelId="{D67B655F-F1CD-4E6F-97C1-AF5475BD3A05}" type="presOf" srcId="{1CB45ECE-65CA-4CCB-9EDE-DF7528F2F38F}" destId="{084FAE89-CA24-48B7-9AB4-424DB4F92ECF}" srcOrd="0" destOrd="0" presId="urn:microsoft.com/office/officeart/2018/5/layout/IconCircleLabelList"/>
    <dgm:cxn modelId="{BAFD3669-3BF1-4393-B0DA-254BF15639FD}" srcId="{CDF0B35D-EE3D-4656-AD32-8546CBFE3A9A}" destId="{DF720915-A991-44C3-BC35-67CC50D3B1C8}" srcOrd="1" destOrd="0" parTransId="{4441818F-C203-4E83-8056-051B4197AB22}" sibTransId="{8F26A6CF-6B82-43F4-9C36-9D7EADC1EF79}"/>
    <dgm:cxn modelId="{46B8BEAA-0AE0-9D43-8354-0680A61C7945}" type="presOf" srcId="{F5B9AB27-F855-4D55-BDEB-A947CD815A3F}" destId="{272EFD8F-AA85-46EB-9948-A0DB156C04CF}" srcOrd="0" destOrd="0" presId="urn:microsoft.com/office/officeart/2018/5/layout/IconCircleLabelList"/>
    <dgm:cxn modelId="{D82AD6BE-72F6-4214-85CD-C1CF06A60975}" srcId="{CDF0B35D-EE3D-4656-AD32-8546CBFE3A9A}" destId="{F5B9AB27-F855-4D55-BDEB-A947CD815A3F}" srcOrd="3" destOrd="0" parTransId="{CBAB3435-ACE0-4FD8-BB98-0F244B5955BF}" sibTransId="{31DD5F50-786F-4998-B9E0-7A7A79B93AF8}"/>
    <dgm:cxn modelId="{AEAE2BF8-8FC9-554C-B6FA-AA7E0D9F12C5}" type="presOf" srcId="{CDF0B35D-EE3D-4656-AD32-8546CBFE3A9A}" destId="{57514621-2891-48E5-9B99-3377667ACE7B}" srcOrd="0" destOrd="0" presId="urn:microsoft.com/office/officeart/2018/5/layout/IconCircleLabelList"/>
    <dgm:cxn modelId="{0996AE55-2B73-F249-87CB-2E931F609A0D}" type="presParOf" srcId="{57514621-2891-48E5-9B99-3377667ACE7B}" destId="{80C04C19-B3C4-4F17-9FCE-A30F1CAC17B4}" srcOrd="0" destOrd="0" presId="urn:microsoft.com/office/officeart/2018/5/layout/IconCircleLabelList"/>
    <dgm:cxn modelId="{728CCA35-711B-AA42-A64E-D31989B9CF5A}" type="presParOf" srcId="{80C04C19-B3C4-4F17-9FCE-A30F1CAC17B4}" destId="{33C2F10C-521C-4D27-A4C1-01CEDE0A491F}" srcOrd="0" destOrd="0" presId="urn:microsoft.com/office/officeart/2018/5/layout/IconCircleLabelList"/>
    <dgm:cxn modelId="{6217EE5C-FB8E-584D-A86D-E13DD173142E}" type="presParOf" srcId="{80C04C19-B3C4-4F17-9FCE-A30F1CAC17B4}" destId="{44DA6041-C9A1-4464-A722-D70BFF5A945E}" srcOrd="1" destOrd="0" presId="urn:microsoft.com/office/officeart/2018/5/layout/IconCircleLabelList"/>
    <dgm:cxn modelId="{521BB598-33DF-BC47-9269-33764A9E2988}" type="presParOf" srcId="{80C04C19-B3C4-4F17-9FCE-A30F1CAC17B4}" destId="{98CD2265-FA14-408B-BE21-18B9DD4BDAF9}" srcOrd="2" destOrd="0" presId="urn:microsoft.com/office/officeart/2018/5/layout/IconCircleLabelList"/>
    <dgm:cxn modelId="{686294F7-03BB-684E-AF7A-C64135377AC7}" type="presParOf" srcId="{80C04C19-B3C4-4F17-9FCE-A30F1CAC17B4}" destId="{FA323A90-3EE0-4CF9-A7AC-44BDE90F9244}" srcOrd="3" destOrd="0" presId="urn:microsoft.com/office/officeart/2018/5/layout/IconCircleLabelList"/>
    <dgm:cxn modelId="{BC577FD3-2E18-DC47-B19F-BC97FBCE4763}" type="presParOf" srcId="{57514621-2891-48E5-9B99-3377667ACE7B}" destId="{868DC126-6884-430F-B56B-862D101A929A}" srcOrd="1" destOrd="0" presId="urn:microsoft.com/office/officeart/2018/5/layout/IconCircleLabelList"/>
    <dgm:cxn modelId="{8EB12312-EC1B-5241-B88D-5CCA954C6A3B}" type="presParOf" srcId="{57514621-2891-48E5-9B99-3377667ACE7B}" destId="{684031B5-367A-4792-A3A7-0A7DB336CE7C}" srcOrd="2" destOrd="0" presId="urn:microsoft.com/office/officeart/2018/5/layout/IconCircleLabelList"/>
    <dgm:cxn modelId="{AB8CE937-9F48-FF48-8E03-641059865417}" type="presParOf" srcId="{684031B5-367A-4792-A3A7-0A7DB336CE7C}" destId="{62679D0A-4F45-4B66-BAB6-77367E177DC6}" srcOrd="0" destOrd="0" presId="urn:microsoft.com/office/officeart/2018/5/layout/IconCircleLabelList"/>
    <dgm:cxn modelId="{5001F639-35FF-6941-BFD2-586D0A911F78}" type="presParOf" srcId="{684031B5-367A-4792-A3A7-0A7DB336CE7C}" destId="{B7D54DBB-CC64-402C-91FB-0E4F2CD70EB8}" srcOrd="1" destOrd="0" presId="urn:microsoft.com/office/officeart/2018/5/layout/IconCircleLabelList"/>
    <dgm:cxn modelId="{5DEBCB91-5822-E948-A397-74F87CE63FBA}" type="presParOf" srcId="{684031B5-367A-4792-A3A7-0A7DB336CE7C}" destId="{DCA9C0CB-150A-40F1-B535-CE0CADA4AFB2}" srcOrd="2" destOrd="0" presId="urn:microsoft.com/office/officeart/2018/5/layout/IconCircleLabelList"/>
    <dgm:cxn modelId="{E63056FB-ABAF-9944-BF69-6797C1DBA720}" type="presParOf" srcId="{684031B5-367A-4792-A3A7-0A7DB336CE7C}" destId="{877016C9-8577-4988-8244-5479936B66BA}" srcOrd="3" destOrd="0" presId="urn:microsoft.com/office/officeart/2018/5/layout/IconCircleLabelList"/>
    <dgm:cxn modelId="{B604342F-5082-B540-B1FD-25506CADF760}" type="presParOf" srcId="{57514621-2891-48E5-9B99-3377667ACE7B}" destId="{7BCDD10A-7F7F-4A7F-8CA2-D4362E4824BD}" srcOrd="3" destOrd="0" presId="urn:microsoft.com/office/officeart/2018/5/layout/IconCircleLabelList"/>
    <dgm:cxn modelId="{9C498ADC-8756-488C-AC8A-F7CE9D7A9F7B}" type="presParOf" srcId="{57514621-2891-48E5-9B99-3377667ACE7B}" destId="{84D51098-15F2-42D7-8685-929F4377423D}" srcOrd="4" destOrd="0" presId="urn:microsoft.com/office/officeart/2018/5/layout/IconCircleLabelList"/>
    <dgm:cxn modelId="{03BB95B8-FBC8-4DCF-9876-DE3D70A5279D}" type="presParOf" srcId="{84D51098-15F2-42D7-8685-929F4377423D}" destId="{BE071697-5CD0-4070-AED1-57E43B3B798D}" srcOrd="0" destOrd="0" presId="urn:microsoft.com/office/officeart/2018/5/layout/IconCircleLabelList"/>
    <dgm:cxn modelId="{792C18E9-F19A-4377-97AF-73320B4325B1}" type="presParOf" srcId="{84D51098-15F2-42D7-8685-929F4377423D}" destId="{FAA69BA5-749E-4806-BC82-85360B6C4D91}" srcOrd="1" destOrd="0" presId="urn:microsoft.com/office/officeart/2018/5/layout/IconCircleLabelList"/>
    <dgm:cxn modelId="{E60DE971-DF73-492E-95F5-293769CEE12A}" type="presParOf" srcId="{84D51098-15F2-42D7-8685-929F4377423D}" destId="{C2C8845F-75AB-4B2B-B079-18D6FA8852CF}" srcOrd="2" destOrd="0" presId="urn:microsoft.com/office/officeart/2018/5/layout/IconCircleLabelList"/>
    <dgm:cxn modelId="{01D6EAC6-F264-42E8-A743-ED9AEE030DEC}" type="presParOf" srcId="{84D51098-15F2-42D7-8685-929F4377423D}" destId="{084FAE89-CA24-48B7-9AB4-424DB4F92ECF}" srcOrd="3" destOrd="0" presId="urn:microsoft.com/office/officeart/2018/5/layout/IconCircleLabelList"/>
    <dgm:cxn modelId="{7224CF58-A924-4EE6-97A2-269749D6B32F}" type="presParOf" srcId="{57514621-2891-48E5-9B99-3377667ACE7B}" destId="{F37949FF-692D-43EF-B3B6-3841BE0A4666}" srcOrd="5" destOrd="0" presId="urn:microsoft.com/office/officeart/2018/5/layout/IconCircleLabelList"/>
    <dgm:cxn modelId="{CB768FE5-982A-DA42-8716-00D98681E8EF}" type="presParOf" srcId="{57514621-2891-48E5-9B99-3377667ACE7B}" destId="{BC481102-F892-4360-8D61-09CF504F2B36}" srcOrd="6" destOrd="0" presId="urn:microsoft.com/office/officeart/2018/5/layout/IconCircleLabelList"/>
    <dgm:cxn modelId="{CDB8FF53-EF8B-F64B-9539-BFF281D889FC}" type="presParOf" srcId="{BC481102-F892-4360-8D61-09CF504F2B36}" destId="{212ED8F2-24BC-4CA1-851F-9E4158B8968C}" srcOrd="0" destOrd="0" presId="urn:microsoft.com/office/officeart/2018/5/layout/IconCircleLabelList"/>
    <dgm:cxn modelId="{603B4418-B73D-C54D-99FD-6BBE94C43829}" type="presParOf" srcId="{BC481102-F892-4360-8D61-09CF504F2B36}" destId="{57993148-3458-451A-97B4-23A10C41C530}" srcOrd="1" destOrd="0" presId="urn:microsoft.com/office/officeart/2018/5/layout/IconCircleLabelList"/>
    <dgm:cxn modelId="{4AE13D27-C231-644E-9593-2CFF6C86735D}" type="presParOf" srcId="{BC481102-F892-4360-8D61-09CF504F2B36}" destId="{C18E4B42-1D43-4E66-A556-4C4D51848E0E}" srcOrd="2" destOrd="0" presId="urn:microsoft.com/office/officeart/2018/5/layout/IconCircleLabelList"/>
    <dgm:cxn modelId="{922C11C7-6899-0347-B7A5-9C56E06AA349}" type="presParOf" srcId="{BC481102-F892-4360-8D61-09CF504F2B36}" destId="{272EFD8F-AA85-46EB-9948-A0DB156C04CF}"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8FC7C9-97CE-4EFC-B959-E218F41BA2D2}"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D97D47AF-1529-42A6-86C2-2C7C0EE7F88F}">
      <dgm:prSet/>
      <dgm:spPr/>
      <dgm:t>
        <a:bodyPr/>
        <a:lstStyle/>
        <a:p>
          <a:r>
            <a:rPr lang="en-US" dirty="0"/>
            <a:t>Expectations for Resident Teachers</a:t>
          </a:r>
        </a:p>
      </dgm:t>
    </dgm:pt>
    <dgm:pt modelId="{70029BF1-E035-47CA-99D1-7AE9A59BE2EB}" type="parTrans" cxnId="{BA6A3D42-44F9-4EE4-A419-9913BAEB502E}">
      <dgm:prSet/>
      <dgm:spPr/>
      <dgm:t>
        <a:bodyPr/>
        <a:lstStyle/>
        <a:p>
          <a:endParaRPr lang="en-US"/>
        </a:p>
      </dgm:t>
    </dgm:pt>
    <dgm:pt modelId="{153BED8F-090D-4709-B525-2E3753A5AAED}" type="sibTrans" cxnId="{BA6A3D42-44F9-4EE4-A419-9913BAEB502E}">
      <dgm:prSet/>
      <dgm:spPr/>
      <dgm:t>
        <a:bodyPr/>
        <a:lstStyle/>
        <a:p>
          <a:endParaRPr lang="en-US"/>
        </a:p>
      </dgm:t>
    </dgm:pt>
    <dgm:pt modelId="{06D3499C-C751-4079-942B-B302146BDFBE}">
      <dgm:prSet/>
      <dgm:spPr/>
      <dgm:t>
        <a:bodyPr/>
        <a:lstStyle/>
        <a:p>
          <a:r>
            <a:rPr lang="en-US" dirty="0"/>
            <a:t>Characteristics of Effective Teachers</a:t>
          </a:r>
        </a:p>
      </dgm:t>
    </dgm:pt>
    <dgm:pt modelId="{BC1B5B3E-BBA9-42D7-8A74-26074E170588}" type="parTrans" cxnId="{3F823360-8774-4D8A-ACC6-AB72CFD7CCE9}">
      <dgm:prSet/>
      <dgm:spPr/>
      <dgm:t>
        <a:bodyPr/>
        <a:lstStyle/>
        <a:p>
          <a:endParaRPr lang="en-US"/>
        </a:p>
      </dgm:t>
    </dgm:pt>
    <dgm:pt modelId="{FE75F80D-AE55-444F-BA8F-5E20B5EA818F}" type="sibTrans" cxnId="{3F823360-8774-4D8A-ACC6-AB72CFD7CCE9}">
      <dgm:prSet/>
      <dgm:spPr/>
      <dgm:t>
        <a:bodyPr/>
        <a:lstStyle/>
        <a:p>
          <a:endParaRPr lang="en-US"/>
        </a:p>
      </dgm:t>
    </dgm:pt>
    <dgm:pt modelId="{8B9FFCC2-CA26-4A87-8FB1-C8EA10EAF48D}">
      <dgm:prSet/>
      <dgm:spPr/>
      <dgm:t>
        <a:bodyPr/>
        <a:lstStyle/>
        <a:p>
          <a:r>
            <a:rPr lang="en-US" dirty="0"/>
            <a:t>Adult Learning Theory</a:t>
          </a:r>
        </a:p>
      </dgm:t>
    </dgm:pt>
    <dgm:pt modelId="{9FFB3800-BEA1-4E83-B445-0B25F42ECA11}" type="parTrans" cxnId="{83834207-E3F0-4149-8552-F4E035ECCC0B}">
      <dgm:prSet/>
      <dgm:spPr/>
      <dgm:t>
        <a:bodyPr/>
        <a:lstStyle/>
        <a:p>
          <a:endParaRPr lang="en-US"/>
        </a:p>
      </dgm:t>
    </dgm:pt>
    <dgm:pt modelId="{E7366BF8-8C4B-4794-9E39-7AA484D0DB0B}" type="sibTrans" cxnId="{83834207-E3F0-4149-8552-F4E035ECCC0B}">
      <dgm:prSet/>
      <dgm:spPr/>
      <dgm:t>
        <a:bodyPr/>
        <a:lstStyle/>
        <a:p>
          <a:endParaRPr lang="en-US"/>
        </a:p>
      </dgm:t>
    </dgm:pt>
    <dgm:pt modelId="{EE239045-EF37-420C-870A-F3286C6A7F60}">
      <dgm:prSet/>
      <dgm:spPr/>
      <dgm:t>
        <a:bodyPr/>
        <a:lstStyle/>
        <a:p>
          <a:r>
            <a:rPr lang="en-US" dirty="0"/>
            <a:t>Identifying the Target Audience</a:t>
          </a:r>
        </a:p>
      </dgm:t>
    </dgm:pt>
    <dgm:pt modelId="{99DF903B-F126-46AE-B5E7-CFC518EC4044}" type="parTrans" cxnId="{78DEBB7E-0788-4787-9E5A-241604029EEE}">
      <dgm:prSet/>
      <dgm:spPr/>
      <dgm:t>
        <a:bodyPr/>
        <a:lstStyle/>
        <a:p>
          <a:endParaRPr lang="en-US"/>
        </a:p>
      </dgm:t>
    </dgm:pt>
    <dgm:pt modelId="{363CDBFF-F13B-460B-983F-7331FD35F7CC}" type="sibTrans" cxnId="{78DEBB7E-0788-4787-9E5A-241604029EEE}">
      <dgm:prSet/>
      <dgm:spPr/>
      <dgm:t>
        <a:bodyPr/>
        <a:lstStyle/>
        <a:p>
          <a:endParaRPr lang="en-US"/>
        </a:p>
      </dgm:t>
    </dgm:pt>
    <dgm:pt modelId="{13CA71B5-8651-42AC-87D7-DC05A32A243C}">
      <dgm:prSet/>
      <dgm:spPr/>
      <dgm:t>
        <a:bodyPr/>
        <a:lstStyle/>
        <a:p>
          <a:r>
            <a:rPr lang="en-US" dirty="0"/>
            <a:t>Modeling Professionalism</a:t>
          </a:r>
        </a:p>
      </dgm:t>
    </dgm:pt>
    <dgm:pt modelId="{892B5023-2E2B-4933-A205-0B7D298BA086}" type="parTrans" cxnId="{564E5575-A167-42AF-B32F-7652220EF06F}">
      <dgm:prSet/>
      <dgm:spPr/>
      <dgm:t>
        <a:bodyPr/>
        <a:lstStyle/>
        <a:p>
          <a:endParaRPr lang="en-US"/>
        </a:p>
      </dgm:t>
    </dgm:pt>
    <dgm:pt modelId="{C8A88253-7211-48CF-9D7B-9012F696B16C}" type="sibTrans" cxnId="{564E5575-A167-42AF-B32F-7652220EF06F}">
      <dgm:prSet/>
      <dgm:spPr/>
      <dgm:t>
        <a:bodyPr/>
        <a:lstStyle/>
        <a:p>
          <a:endParaRPr lang="en-US"/>
        </a:p>
      </dgm:t>
    </dgm:pt>
    <dgm:pt modelId="{40B1768F-7975-40CB-ADBF-DD1977A9EA2A}">
      <dgm:prSet/>
      <dgm:spPr/>
      <dgm:t>
        <a:bodyPr/>
        <a:lstStyle/>
        <a:p>
          <a:r>
            <a:rPr lang="en-US" dirty="0"/>
            <a:t>Summary</a:t>
          </a:r>
        </a:p>
      </dgm:t>
    </dgm:pt>
    <dgm:pt modelId="{D400F43A-9586-4940-9BA0-4BD8B1166118}" type="parTrans" cxnId="{9FFD5DF0-3AFB-4053-8B12-0E3D05EAAC22}">
      <dgm:prSet/>
      <dgm:spPr/>
      <dgm:t>
        <a:bodyPr/>
        <a:lstStyle/>
        <a:p>
          <a:endParaRPr lang="en-US"/>
        </a:p>
      </dgm:t>
    </dgm:pt>
    <dgm:pt modelId="{75333FEE-9FD1-4F3A-81BA-8344E0597825}" type="sibTrans" cxnId="{9FFD5DF0-3AFB-4053-8B12-0E3D05EAAC22}">
      <dgm:prSet/>
      <dgm:spPr/>
      <dgm:t>
        <a:bodyPr/>
        <a:lstStyle/>
        <a:p>
          <a:endParaRPr lang="en-US"/>
        </a:p>
      </dgm:t>
    </dgm:pt>
    <dgm:pt modelId="{CE69C318-B971-604E-AF9B-6DE7C219A2C5}" type="pres">
      <dgm:prSet presAssocID="{AA8FC7C9-97CE-4EFC-B959-E218F41BA2D2}" presName="linear" presStyleCnt="0">
        <dgm:presLayoutVars>
          <dgm:animLvl val="lvl"/>
          <dgm:resizeHandles val="exact"/>
        </dgm:presLayoutVars>
      </dgm:prSet>
      <dgm:spPr/>
    </dgm:pt>
    <dgm:pt modelId="{FBB32821-3BE4-E041-A5D5-54E5D7B0C08F}" type="pres">
      <dgm:prSet presAssocID="{D97D47AF-1529-42A6-86C2-2C7C0EE7F88F}" presName="parentText" presStyleLbl="node1" presStyleIdx="0" presStyleCnt="6">
        <dgm:presLayoutVars>
          <dgm:chMax val="0"/>
          <dgm:bulletEnabled val="1"/>
        </dgm:presLayoutVars>
      </dgm:prSet>
      <dgm:spPr/>
    </dgm:pt>
    <dgm:pt modelId="{63039543-6037-F544-8CF9-2E4307BB891D}" type="pres">
      <dgm:prSet presAssocID="{153BED8F-090D-4709-B525-2E3753A5AAED}" presName="spacer" presStyleCnt="0"/>
      <dgm:spPr/>
    </dgm:pt>
    <dgm:pt modelId="{6BF123F5-D367-4C7F-92AB-FCBC2CA989E3}" type="pres">
      <dgm:prSet presAssocID="{EE239045-EF37-420C-870A-F3286C6A7F60}" presName="parentText" presStyleLbl="node1" presStyleIdx="1" presStyleCnt="6">
        <dgm:presLayoutVars>
          <dgm:chMax val="0"/>
          <dgm:bulletEnabled val="1"/>
        </dgm:presLayoutVars>
      </dgm:prSet>
      <dgm:spPr/>
    </dgm:pt>
    <dgm:pt modelId="{BE9FAE62-8A3A-4DC6-AD8A-F945F6AD2F22}" type="pres">
      <dgm:prSet presAssocID="{363CDBFF-F13B-460B-983F-7331FD35F7CC}" presName="spacer" presStyleCnt="0"/>
      <dgm:spPr/>
    </dgm:pt>
    <dgm:pt modelId="{B331EBFD-B477-3943-B7B3-7D5C2F21CDFD}" type="pres">
      <dgm:prSet presAssocID="{06D3499C-C751-4079-942B-B302146BDFBE}" presName="parentText" presStyleLbl="node1" presStyleIdx="2" presStyleCnt="6">
        <dgm:presLayoutVars>
          <dgm:chMax val="0"/>
          <dgm:bulletEnabled val="1"/>
        </dgm:presLayoutVars>
      </dgm:prSet>
      <dgm:spPr/>
    </dgm:pt>
    <dgm:pt modelId="{B648EA52-BC2F-EC40-AB8E-8A6A1A3395F7}" type="pres">
      <dgm:prSet presAssocID="{FE75F80D-AE55-444F-BA8F-5E20B5EA818F}" presName="spacer" presStyleCnt="0"/>
      <dgm:spPr/>
    </dgm:pt>
    <dgm:pt modelId="{237D2527-E2FE-654D-837E-C093D16FAEDF}" type="pres">
      <dgm:prSet presAssocID="{8B9FFCC2-CA26-4A87-8FB1-C8EA10EAF48D}" presName="parentText" presStyleLbl="node1" presStyleIdx="3" presStyleCnt="6">
        <dgm:presLayoutVars>
          <dgm:chMax val="0"/>
          <dgm:bulletEnabled val="1"/>
        </dgm:presLayoutVars>
      </dgm:prSet>
      <dgm:spPr/>
    </dgm:pt>
    <dgm:pt modelId="{FECD1E31-E50A-4CF1-98AD-5F14EA97E608}" type="pres">
      <dgm:prSet presAssocID="{E7366BF8-8C4B-4794-9E39-7AA484D0DB0B}" presName="spacer" presStyleCnt="0"/>
      <dgm:spPr/>
    </dgm:pt>
    <dgm:pt modelId="{AB58F85A-51A4-4718-BC88-DEF5DE37C2AE}" type="pres">
      <dgm:prSet presAssocID="{13CA71B5-8651-42AC-87D7-DC05A32A243C}" presName="parentText" presStyleLbl="node1" presStyleIdx="4" presStyleCnt="6">
        <dgm:presLayoutVars>
          <dgm:chMax val="0"/>
          <dgm:bulletEnabled val="1"/>
        </dgm:presLayoutVars>
      </dgm:prSet>
      <dgm:spPr/>
    </dgm:pt>
    <dgm:pt modelId="{E0C691CD-56BA-4EDD-9051-3D3CC21D2CC7}" type="pres">
      <dgm:prSet presAssocID="{C8A88253-7211-48CF-9D7B-9012F696B16C}" presName="spacer" presStyleCnt="0"/>
      <dgm:spPr/>
    </dgm:pt>
    <dgm:pt modelId="{BDDAEA8F-3E07-4D14-8BC3-FDCE97A341C4}" type="pres">
      <dgm:prSet presAssocID="{40B1768F-7975-40CB-ADBF-DD1977A9EA2A}" presName="parentText" presStyleLbl="node1" presStyleIdx="5" presStyleCnt="6">
        <dgm:presLayoutVars>
          <dgm:chMax val="0"/>
          <dgm:bulletEnabled val="1"/>
        </dgm:presLayoutVars>
      </dgm:prSet>
      <dgm:spPr/>
    </dgm:pt>
  </dgm:ptLst>
  <dgm:cxnLst>
    <dgm:cxn modelId="{83834207-E3F0-4149-8552-F4E035ECCC0B}" srcId="{AA8FC7C9-97CE-4EFC-B959-E218F41BA2D2}" destId="{8B9FFCC2-CA26-4A87-8FB1-C8EA10EAF48D}" srcOrd="3" destOrd="0" parTransId="{9FFB3800-BEA1-4E83-B445-0B25F42ECA11}" sibTransId="{E7366BF8-8C4B-4794-9E39-7AA484D0DB0B}"/>
    <dgm:cxn modelId="{32451935-0A73-44A4-ACF8-6B134CEF99B9}" type="presOf" srcId="{EE239045-EF37-420C-870A-F3286C6A7F60}" destId="{6BF123F5-D367-4C7F-92AB-FCBC2CA989E3}" srcOrd="0" destOrd="0" presId="urn:microsoft.com/office/officeart/2005/8/layout/vList2"/>
    <dgm:cxn modelId="{BA6A3D42-44F9-4EE4-A419-9913BAEB502E}" srcId="{AA8FC7C9-97CE-4EFC-B959-E218F41BA2D2}" destId="{D97D47AF-1529-42A6-86C2-2C7C0EE7F88F}" srcOrd="0" destOrd="0" parTransId="{70029BF1-E035-47CA-99D1-7AE9A59BE2EB}" sibTransId="{153BED8F-090D-4709-B525-2E3753A5AAED}"/>
    <dgm:cxn modelId="{88ACFC4A-79FA-4D4C-85B4-9E55D7F503E2}" type="presOf" srcId="{06D3499C-C751-4079-942B-B302146BDFBE}" destId="{B331EBFD-B477-3943-B7B3-7D5C2F21CDFD}" srcOrd="0" destOrd="0" presId="urn:microsoft.com/office/officeart/2005/8/layout/vList2"/>
    <dgm:cxn modelId="{3F823360-8774-4D8A-ACC6-AB72CFD7CCE9}" srcId="{AA8FC7C9-97CE-4EFC-B959-E218F41BA2D2}" destId="{06D3499C-C751-4079-942B-B302146BDFBE}" srcOrd="2" destOrd="0" parTransId="{BC1B5B3E-BBA9-42D7-8A74-26074E170588}" sibTransId="{FE75F80D-AE55-444F-BA8F-5E20B5EA818F}"/>
    <dgm:cxn modelId="{5AE7E560-8086-1042-9FBD-BE31C738E4D9}" type="presOf" srcId="{D97D47AF-1529-42A6-86C2-2C7C0EE7F88F}" destId="{FBB32821-3BE4-E041-A5D5-54E5D7B0C08F}" srcOrd="0" destOrd="0" presId="urn:microsoft.com/office/officeart/2005/8/layout/vList2"/>
    <dgm:cxn modelId="{564E5575-A167-42AF-B32F-7652220EF06F}" srcId="{AA8FC7C9-97CE-4EFC-B959-E218F41BA2D2}" destId="{13CA71B5-8651-42AC-87D7-DC05A32A243C}" srcOrd="4" destOrd="0" parTransId="{892B5023-2E2B-4933-A205-0B7D298BA086}" sibTransId="{C8A88253-7211-48CF-9D7B-9012F696B16C}"/>
    <dgm:cxn modelId="{78DEBB7E-0788-4787-9E5A-241604029EEE}" srcId="{AA8FC7C9-97CE-4EFC-B959-E218F41BA2D2}" destId="{EE239045-EF37-420C-870A-F3286C6A7F60}" srcOrd="1" destOrd="0" parTransId="{99DF903B-F126-46AE-B5E7-CFC518EC4044}" sibTransId="{363CDBFF-F13B-460B-983F-7331FD35F7CC}"/>
    <dgm:cxn modelId="{D01EF49C-59A8-8C42-AFF6-3C90CC4DC334}" type="presOf" srcId="{8B9FFCC2-CA26-4A87-8FB1-C8EA10EAF48D}" destId="{237D2527-E2FE-654D-837E-C093D16FAEDF}" srcOrd="0" destOrd="0" presId="urn:microsoft.com/office/officeart/2005/8/layout/vList2"/>
    <dgm:cxn modelId="{61E9B49F-9B17-4826-87D2-B5160D51ADD6}" type="presOf" srcId="{40B1768F-7975-40CB-ADBF-DD1977A9EA2A}" destId="{BDDAEA8F-3E07-4D14-8BC3-FDCE97A341C4}" srcOrd="0" destOrd="0" presId="urn:microsoft.com/office/officeart/2005/8/layout/vList2"/>
    <dgm:cxn modelId="{8B22A9D3-6103-D446-BC34-3ECEF8CCF660}" type="presOf" srcId="{AA8FC7C9-97CE-4EFC-B959-E218F41BA2D2}" destId="{CE69C318-B971-604E-AF9B-6DE7C219A2C5}" srcOrd="0" destOrd="0" presId="urn:microsoft.com/office/officeart/2005/8/layout/vList2"/>
    <dgm:cxn modelId="{E0753DEE-A8CF-43C0-9F17-4163E5FD8678}" type="presOf" srcId="{13CA71B5-8651-42AC-87D7-DC05A32A243C}" destId="{AB58F85A-51A4-4718-BC88-DEF5DE37C2AE}" srcOrd="0" destOrd="0" presId="urn:microsoft.com/office/officeart/2005/8/layout/vList2"/>
    <dgm:cxn modelId="{9FFD5DF0-3AFB-4053-8B12-0E3D05EAAC22}" srcId="{AA8FC7C9-97CE-4EFC-B959-E218F41BA2D2}" destId="{40B1768F-7975-40CB-ADBF-DD1977A9EA2A}" srcOrd="5" destOrd="0" parTransId="{D400F43A-9586-4940-9BA0-4BD8B1166118}" sibTransId="{75333FEE-9FD1-4F3A-81BA-8344E0597825}"/>
    <dgm:cxn modelId="{80F64F8F-6AD9-4B4F-98B9-C05EEF9DC056}" type="presParOf" srcId="{CE69C318-B971-604E-AF9B-6DE7C219A2C5}" destId="{FBB32821-3BE4-E041-A5D5-54E5D7B0C08F}" srcOrd="0" destOrd="0" presId="urn:microsoft.com/office/officeart/2005/8/layout/vList2"/>
    <dgm:cxn modelId="{4706DB5B-0AE7-4642-9369-E25B76EBF785}" type="presParOf" srcId="{CE69C318-B971-604E-AF9B-6DE7C219A2C5}" destId="{63039543-6037-F544-8CF9-2E4307BB891D}" srcOrd="1" destOrd="0" presId="urn:microsoft.com/office/officeart/2005/8/layout/vList2"/>
    <dgm:cxn modelId="{788A2469-EDCC-4704-A65E-C57B20AE12FE}" type="presParOf" srcId="{CE69C318-B971-604E-AF9B-6DE7C219A2C5}" destId="{6BF123F5-D367-4C7F-92AB-FCBC2CA989E3}" srcOrd="2" destOrd="0" presId="urn:microsoft.com/office/officeart/2005/8/layout/vList2"/>
    <dgm:cxn modelId="{BFBC4219-0BEF-4272-9BB6-3AA05B603EC0}" type="presParOf" srcId="{CE69C318-B971-604E-AF9B-6DE7C219A2C5}" destId="{BE9FAE62-8A3A-4DC6-AD8A-F945F6AD2F22}" srcOrd="3" destOrd="0" presId="urn:microsoft.com/office/officeart/2005/8/layout/vList2"/>
    <dgm:cxn modelId="{FD7D0B10-82FF-4845-9000-C80DFF7EDEF2}" type="presParOf" srcId="{CE69C318-B971-604E-AF9B-6DE7C219A2C5}" destId="{B331EBFD-B477-3943-B7B3-7D5C2F21CDFD}" srcOrd="4" destOrd="0" presId="urn:microsoft.com/office/officeart/2005/8/layout/vList2"/>
    <dgm:cxn modelId="{C9BBE27B-68E0-8349-B5EA-9A6B418FEDCC}" type="presParOf" srcId="{CE69C318-B971-604E-AF9B-6DE7C219A2C5}" destId="{B648EA52-BC2F-EC40-AB8E-8A6A1A3395F7}" srcOrd="5" destOrd="0" presId="urn:microsoft.com/office/officeart/2005/8/layout/vList2"/>
    <dgm:cxn modelId="{1644CFB2-F1FE-1540-BED9-9E059ABF4A9B}" type="presParOf" srcId="{CE69C318-B971-604E-AF9B-6DE7C219A2C5}" destId="{237D2527-E2FE-654D-837E-C093D16FAEDF}" srcOrd="6" destOrd="0" presId="urn:microsoft.com/office/officeart/2005/8/layout/vList2"/>
    <dgm:cxn modelId="{BDA58D74-C540-4791-A25C-8906119ACB7F}" type="presParOf" srcId="{CE69C318-B971-604E-AF9B-6DE7C219A2C5}" destId="{FECD1E31-E50A-4CF1-98AD-5F14EA97E608}" srcOrd="7" destOrd="0" presId="urn:microsoft.com/office/officeart/2005/8/layout/vList2"/>
    <dgm:cxn modelId="{E88A4C9F-C5E4-4F8D-8B9B-574199A32BD3}" type="presParOf" srcId="{CE69C318-B971-604E-AF9B-6DE7C219A2C5}" destId="{AB58F85A-51A4-4718-BC88-DEF5DE37C2AE}" srcOrd="8" destOrd="0" presId="urn:microsoft.com/office/officeart/2005/8/layout/vList2"/>
    <dgm:cxn modelId="{24F33FAF-EF0A-45A9-9AEF-57473D3B4453}" type="presParOf" srcId="{CE69C318-B971-604E-AF9B-6DE7C219A2C5}" destId="{E0C691CD-56BA-4EDD-9051-3D3CC21D2CC7}" srcOrd="9" destOrd="0" presId="urn:microsoft.com/office/officeart/2005/8/layout/vList2"/>
    <dgm:cxn modelId="{EC927D3E-2608-45B0-AC98-C6F96811A91B}" type="presParOf" srcId="{CE69C318-B971-604E-AF9B-6DE7C219A2C5}" destId="{BDDAEA8F-3E07-4D14-8BC3-FDCE97A341C4}"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0D23B1A-8193-44AB-9464-1CB48850BC75}"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8343523-0B6B-4F48-924E-BA0E77FF99D3}">
      <dgm:prSet/>
      <dgm:spPr/>
      <dgm:t>
        <a:bodyPr/>
        <a:lstStyle/>
        <a:p>
          <a:pPr>
            <a:lnSpc>
              <a:spcPct val="100000"/>
            </a:lnSpc>
          </a:pPr>
          <a:r>
            <a:rPr lang="en-US" dirty="0"/>
            <a:t>Demonstrate a positive and professional attitude</a:t>
          </a:r>
        </a:p>
      </dgm:t>
    </dgm:pt>
    <dgm:pt modelId="{EC56EE15-D2B9-46F8-ABEF-43C19F94D6F9}" type="parTrans" cxnId="{00F9BE60-E094-4830-B34D-A88B3BF589C1}">
      <dgm:prSet/>
      <dgm:spPr/>
      <dgm:t>
        <a:bodyPr/>
        <a:lstStyle/>
        <a:p>
          <a:endParaRPr lang="en-US"/>
        </a:p>
      </dgm:t>
    </dgm:pt>
    <dgm:pt modelId="{06A3554C-63B7-482D-B4B4-438CC659EB90}" type="sibTrans" cxnId="{00F9BE60-E094-4830-B34D-A88B3BF589C1}">
      <dgm:prSet/>
      <dgm:spPr/>
      <dgm:t>
        <a:bodyPr/>
        <a:lstStyle/>
        <a:p>
          <a:endParaRPr lang="en-US"/>
        </a:p>
      </dgm:t>
    </dgm:pt>
    <dgm:pt modelId="{A979BDFA-CCDB-43D1-967A-4A3410346DCD}">
      <dgm:prSet/>
      <dgm:spPr/>
      <dgm:t>
        <a:bodyPr/>
        <a:lstStyle/>
        <a:p>
          <a:pPr>
            <a:lnSpc>
              <a:spcPct val="100000"/>
            </a:lnSpc>
          </a:pPr>
          <a:r>
            <a:rPr lang="en-US" dirty="0"/>
            <a:t>Be open to learning new things. Teaching is a great way to improve your own proficiency.</a:t>
          </a:r>
        </a:p>
      </dgm:t>
    </dgm:pt>
    <dgm:pt modelId="{0C2E1BBE-BFE1-418B-86A4-C17F6710DBBD}" type="parTrans" cxnId="{215BDD09-BE55-4708-A4A0-5679598D6421}">
      <dgm:prSet/>
      <dgm:spPr/>
      <dgm:t>
        <a:bodyPr/>
        <a:lstStyle/>
        <a:p>
          <a:endParaRPr lang="en-US"/>
        </a:p>
      </dgm:t>
    </dgm:pt>
    <dgm:pt modelId="{B4DFFE25-1C83-4A17-BAFF-CFCC925299A5}" type="sibTrans" cxnId="{215BDD09-BE55-4708-A4A0-5679598D6421}">
      <dgm:prSet/>
      <dgm:spPr/>
      <dgm:t>
        <a:bodyPr/>
        <a:lstStyle/>
        <a:p>
          <a:endParaRPr lang="en-US"/>
        </a:p>
      </dgm:t>
    </dgm:pt>
    <dgm:pt modelId="{1ABECC9D-AE0E-4C70-9EDF-D11947D8934E}">
      <dgm:prSet/>
      <dgm:spPr/>
      <dgm:t>
        <a:bodyPr/>
        <a:lstStyle/>
        <a:p>
          <a:pPr>
            <a:lnSpc>
              <a:spcPct val="100000"/>
            </a:lnSpc>
          </a:pPr>
          <a:r>
            <a:rPr lang="en-US" dirty="0"/>
            <a:t>Seek feedback on your technique</a:t>
          </a:r>
        </a:p>
      </dgm:t>
    </dgm:pt>
    <dgm:pt modelId="{F6EFB6F1-3610-4AB4-83C7-096F773B1537}" type="parTrans" cxnId="{9B208A3C-B32D-4EEE-8BF1-1F5240BA4DE1}">
      <dgm:prSet/>
      <dgm:spPr/>
      <dgm:t>
        <a:bodyPr/>
        <a:lstStyle/>
        <a:p>
          <a:endParaRPr lang="en-US"/>
        </a:p>
      </dgm:t>
    </dgm:pt>
    <dgm:pt modelId="{AA7DFC58-3B46-4F3F-982F-CD52D4733A95}" type="sibTrans" cxnId="{9B208A3C-B32D-4EEE-8BF1-1F5240BA4DE1}">
      <dgm:prSet/>
      <dgm:spPr/>
      <dgm:t>
        <a:bodyPr/>
        <a:lstStyle/>
        <a:p>
          <a:endParaRPr lang="en-US"/>
        </a:p>
      </dgm:t>
    </dgm:pt>
    <dgm:pt modelId="{4A1CAFFE-C44F-459D-948C-1B2B94442E70}">
      <dgm:prSet/>
      <dgm:spPr/>
      <dgm:t>
        <a:bodyPr/>
        <a:lstStyle/>
        <a:p>
          <a:pPr>
            <a:lnSpc>
              <a:spcPct val="100000"/>
            </a:lnSpc>
          </a:pPr>
          <a:r>
            <a:rPr lang="en-US" dirty="0"/>
            <a:t>Maintain open and clear communication</a:t>
          </a:r>
        </a:p>
      </dgm:t>
    </dgm:pt>
    <dgm:pt modelId="{660CE69B-958F-4034-A5E1-3D04B4A20567}" type="parTrans" cxnId="{38D5664B-3480-4A01-96AA-33531F9DB043}">
      <dgm:prSet/>
      <dgm:spPr/>
      <dgm:t>
        <a:bodyPr/>
        <a:lstStyle/>
        <a:p>
          <a:endParaRPr lang="en-US"/>
        </a:p>
      </dgm:t>
    </dgm:pt>
    <dgm:pt modelId="{AE5A5D61-7601-4009-AE2A-763D9C00B91D}" type="sibTrans" cxnId="{38D5664B-3480-4A01-96AA-33531F9DB043}">
      <dgm:prSet/>
      <dgm:spPr/>
      <dgm:t>
        <a:bodyPr/>
        <a:lstStyle/>
        <a:p>
          <a:endParaRPr lang="en-US"/>
        </a:p>
      </dgm:t>
    </dgm:pt>
    <dgm:pt modelId="{D9838DEE-0C6A-41BA-8B86-736A2BFAEFE6}">
      <dgm:prSet/>
      <dgm:spPr/>
      <dgm:t>
        <a:bodyPr/>
        <a:lstStyle/>
        <a:p>
          <a:pPr>
            <a:lnSpc>
              <a:spcPct val="100000"/>
            </a:lnSpc>
          </a:pPr>
          <a:r>
            <a:rPr lang="en-US" dirty="0"/>
            <a:t>Foster a safe, supportive learning environment free from unnecessary stress</a:t>
          </a:r>
        </a:p>
      </dgm:t>
    </dgm:pt>
    <dgm:pt modelId="{CED4C598-D49F-443D-9FD8-E74C841B634B}" type="parTrans" cxnId="{050D7966-4163-486D-9684-76946D848C78}">
      <dgm:prSet/>
      <dgm:spPr/>
      <dgm:t>
        <a:bodyPr/>
        <a:lstStyle/>
        <a:p>
          <a:endParaRPr lang="en-US"/>
        </a:p>
      </dgm:t>
    </dgm:pt>
    <dgm:pt modelId="{DAD0AED2-3BD2-4AFB-AF21-066B44054DEB}" type="sibTrans" cxnId="{050D7966-4163-486D-9684-76946D848C78}">
      <dgm:prSet/>
      <dgm:spPr/>
      <dgm:t>
        <a:bodyPr/>
        <a:lstStyle/>
        <a:p>
          <a:endParaRPr lang="en-US"/>
        </a:p>
      </dgm:t>
    </dgm:pt>
    <dgm:pt modelId="{32B6DADA-E775-420B-8306-89A88EEAEC99}">
      <dgm:prSet/>
      <dgm:spPr/>
      <dgm:t>
        <a:bodyPr/>
        <a:lstStyle/>
        <a:p>
          <a:pPr>
            <a:lnSpc>
              <a:spcPct val="100000"/>
            </a:lnSpc>
          </a:pPr>
          <a:r>
            <a:rPr lang="en-US" dirty="0"/>
            <a:t>Establish specific, achievable goals and expectations</a:t>
          </a:r>
        </a:p>
      </dgm:t>
    </dgm:pt>
    <dgm:pt modelId="{73371EC2-524E-45DF-8D4F-202AD10CB411}" type="parTrans" cxnId="{E5CC06D9-0632-4128-AB66-E8146052D56D}">
      <dgm:prSet/>
      <dgm:spPr/>
      <dgm:t>
        <a:bodyPr/>
        <a:lstStyle/>
        <a:p>
          <a:endParaRPr lang="en-US"/>
        </a:p>
      </dgm:t>
    </dgm:pt>
    <dgm:pt modelId="{789E5451-6AC3-4D97-A277-E58E08AC1346}" type="sibTrans" cxnId="{E5CC06D9-0632-4128-AB66-E8146052D56D}">
      <dgm:prSet/>
      <dgm:spPr/>
      <dgm:t>
        <a:bodyPr/>
        <a:lstStyle/>
        <a:p>
          <a:endParaRPr lang="en-US"/>
        </a:p>
      </dgm:t>
    </dgm:pt>
    <dgm:pt modelId="{97E65FF7-B6FD-4CF2-A23A-DD5EAF1BA5C3}" type="pres">
      <dgm:prSet presAssocID="{C0D23B1A-8193-44AB-9464-1CB48850BC75}" presName="root" presStyleCnt="0">
        <dgm:presLayoutVars>
          <dgm:dir/>
          <dgm:resizeHandles val="exact"/>
        </dgm:presLayoutVars>
      </dgm:prSet>
      <dgm:spPr/>
    </dgm:pt>
    <dgm:pt modelId="{D0A7F70F-9FB3-4103-A78C-9904E3C791CD}" type="pres">
      <dgm:prSet presAssocID="{F8343523-0B6B-4F48-924E-BA0E77FF99D3}" presName="compNode" presStyleCnt="0"/>
      <dgm:spPr/>
    </dgm:pt>
    <dgm:pt modelId="{8DA61B53-9506-44A4-8A78-1399CED8D10F}" type="pres">
      <dgm:prSet presAssocID="{F8343523-0B6B-4F48-924E-BA0E77FF99D3}" presName="bgRect" presStyleLbl="bgShp" presStyleIdx="0" presStyleCnt="6"/>
      <dgm:spPr/>
    </dgm:pt>
    <dgm:pt modelId="{4965E4C0-ACD2-40B4-9166-9F5C8D91F308}" type="pres">
      <dgm:prSet presAssocID="{F8343523-0B6B-4F48-924E-BA0E77FF99D3}" presName="iconRect" presStyleLbl="node1" presStyleIdx="0" presStyleCnt="6" custScaleX="84878"/>
      <dgm:spPr>
        <a:blipFill>
          <a:blip xmlns:r="http://schemas.openxmlformats.org/officeDocument/2006/relationships" r:embed="rId1">
            <a:duotone>
              <a:schemeClr val="accent6">
                <a:shade val="45000"/>
                <a:satMod val="135000"/>
              </a:schemeClr>
              <a:prstClr val="white"/>
            </a:duotone>
            <a:extLst>
              <a:ext uri="{28A0092B-C50C-407E-A947-70E740481C1C}">
                <a14:useLocalDpi xmlns:a14="http://schemas.microsoft.com/office/drawing/2010/main" val="0"/>
              </a:ext>
            </a:extLst>
          </a:blip>
          <a:srcRect/>
          <a:stretch>
            <a:fillRect l="-9000" r="-9000"/>
          </a:stretch>
        </a:blipFill>
        <a:ln>
          <a:noFill/>
        </a:ln>
      </dgm:spPr>
    </dgm:pt>
    <dgm:pt modelId="{8DEF0A96-E431-4605-A315-E27F6D3BE50D}" type="pres">
      <dgm:prSet presAssocID="{F8343523-0B6B-4F48-924E-BA0E77FF99D3}" presName="spaceRect" presStyleCnt="0"/>
      <dgm:spPr/>
    </dgm:pt>
    <dgm:pt modelId="{8FD67741-D859-4F82-ACC3-6F0880F1F361}" type="pres">
      <dgm:prSet presAssocID="{F8343523-0B6B-4F48-924E-BA0E77FF99D3}" presName="parTx" presStyleLbl="revTx" presStyleIdx="0" presStyleCnt="6">
        <dgm:presLayoutVars>
          <dgm:chMax val="0"/>
          <dgm:chPref val="0"/>
        </dgm:presLayoutVars>
      </dgm:prSet>
      <dgm:spPr/>
    </dgm:pt>
    <dgm:pt modelId="{5DB4D240-7592-4340-99F2-E1EE99A52FC8}" type="pres">
      <dgm:prSet presAssocID="{06A3554C-63B7-482D-B4B4-438CC659EB90}" presName="sibTrans" presStyleCnt="0"/>
      <dgm:spPr/>
    </dgm:pt>
    <dgm:pt modelId="{3EB83DEC-C949-46D0-900E-08C2CE46527A}" type="pres">
      <dgm:prSet presAssocID="{D9838DEE-0C6A-41BA-8B86-736A2BFAEFE6}" presName="compNode" presStyleCnt="0"/>
      <dgm:spPr/>
    </dgm:pt>
    <dgm:pt modelId="{0A7DA99A-AF61-4059-9693-9CE5CA5DFBAE}" type="pres">
      <dgm:prSet presAssocID="{D9838DEE-0C6A-41BA-8B86-736A2BFAEFE6}" presName="bgRect" presStyleLbl="bgShp" presStyleIdx="1" presStyleCnt="6"/>
      <dgm:spPr/>
    </dgm:pt>
    <dgm:pt modelId="{DDEFFD48-DAF5-42D1-83A4-F98F85FE4C95}" type="pres">
      <dgm:prSet presAssocID="{D9838DEE-0C6A-41BA-8B86-736A2BFAEFE6}" presName="iconRect" presStyleLbl="node1" presStyleIdx="1" presStyleCnt="6"/>
      <dgm:spPr>
        <a:blipFill>
          <a:blip xmlns:r="http://schemas.openxmlformats.org/officeDocument/2006/relationships" r:embed="rId2">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a:blipFill>
      </dgm:spPr>
    </dgm:pt>
    <dgm:pt modelId="{EEFE0079-3636-42D2-86C9-CE62B1593459}" type="pres">
      <dgm:prSet presAssocID="{D9838DEE-0C6A-41BA-8B86-736A2BFAEFE6}" presName="spaceRect" presStyleCnt="0"/>
      <dgm:spPr/>
    </dgm:pt>
    <dgm:pt modelId="{0DD2C7DE-DFFE-4E5B-B795-B39E7EBAF72D}" type="pres">
      <dgm:prSet presAssocID="{D9838DEE-0C6A-41BA-8B86-736A2BFAEFE6}" presName="parTx" presStyleLbl="revTx" presStyleIdx="1" presStyleCnt="6">
        <dgm:presLayoutVars>
          <dgm:chMax val="0"/>
          <dgm:chPref val="0"/>
        </dgm:presLayoutVars>
      </dgm:prSet>
      <dgm:spPr/>
    </dgm:pt>
    <dgm:pt modelId="{2B60C3BC-8ECD-451B-8D2D-98A7DEF42557}" type="pres">
      <dgm:prSet presAssocID="{DAD0AED2-3BD2-4AFB-AF21-066B44054DEB}" presName="sibTrans" presStyleCnt="0"/>
      <dgm:spPr/>
    </dgm:pt>
    <dgm:pt modelId="{8888C29E-478D-4A45-9724-90DB586D7484}" type="pres">
      <dgm:prSet presAssocID="{4A1CAFFE-C44F-459D-948C-1B2B94442E70}" presName="compNode" presStyleCnt="0"/>
      <dgm:spPr/>
    </dgm:pt>
    <dgm:pt modelId="{4468E852-DAE6-47B6-9A3F-929F7571FCBE}" type="pres">
      <dgm:prSet presAssocID="{4A1CAFFE-C44F-459D-948C-1B2B94442E70}" presName="bgRect" presStyleLbl="bgShp" presStyleIdx="2" presStyleCnt="6"/>
      <dgm:spPr/>
    </dgm:pt>
    <dgm:pt modelId="{6DCCC303-ADE0-4B64-86D2-C880E0CEF063}" type="pres">
      <dgm:prSet presAssocID="{4A1CAFFE-C44F-459D-948C-1B2B94442E70}" presName="iconRect" presStyleLbl="node1" presStyleIdx="2" presStyleCnt="6"/>
      <dgm:spPr>
        <a:blipFill>
          <a:blip xmlns:r="http://schemas.openxmlformats.org/officeDocument/2006/relationships" r:embed="rId3">
            <a:extLst>
              <a:ext uri="{28A0092B-C50C-407E-A947-70E740481C1C}">
                <a14:useLocalDpi xmlns:a14="http://schemas.microsoft.com/office/drawing/2010/main" val="0"/>
              </a:ext>
            </a:extLst>
          </a:blip>
          <a:srcRect/>
          <a:stretch>
            <a:fillRect/>
          </a:stretch>
        </a:blipFill>
      </dgm:spPr>
    </dgm:pt>
    <dgm:pt modelId="{2A346BFD-D912-41F4-BED8-7C5C236C6BF4}" type="pres">
      <dgm:prSet presAssocID="{4A1CAFFE-C44F-459D-948C-1B2B94442E70}" presName="spaceRect" presStyleCnt="0"/>
      <dgm:spPr/>
    </dgm:pt>
    <dgm:pt modelId="{F8A6A830-7AFB-4845-9F76-F8F3A0C7156E}" type="pres">
      <dgm:prSet presAssocID="{4A1CAFFE-C44F-459D-948C-1B2B94442E70}" presName="parTx" presStyleLbl="revTx" presStyleIdx="2" presStyleCnt="6">
        <dgm:presLayoutVars>
          <dgm:chMax val="0"/>
          <dgm:chPref val="0"/>
        </dgm:presLayoutVars>
      </dgm:prSet>
      <dgm:spPr/>
    </dgm:pt>
    <dgm:pt modelId="{6A129D19-B83D-4E70-9E03-11D6C1F2BB87}" type="pres">
      <dgm:prSet presAssocID="{AE5A5D61-7601-4009-AE2A-763D9C00B91D}" presName="sibTrans" presStyleCnt="0"/>
      <dgm:spPr/>
    </dgm:pt>
    <dgm:pt modelId="{8BE30AE8-E548-4920-AD30-AA5CAF1A3264}" type="pres">
      <dgm:prSet presAssocID="{32B6DADA-E775-420B-8306-89A88EEAEC99}" presName="compNode" presStyleCnt="0"/>
      <dgm:spPr/>
    </dgm:pt>
    <dgm:pt modelId="{2DAD71C7-3708-4BE6-8C7A-276546D47372}" type="pres">
      <dgm:prSet presAssocID="{32B6DADA-E775-420B-8306-89A88EEAEC99}" presName="bgRect" presStyleLbl="bgShp" presStyleIdx="3" presStyleCnt="6"/>
      <dgm:spPr/>
    </dgm:pt>
    <dgm:pt modelId="{2CBDFD14-5F58-43E0-86E1-C8C3A7C0AD4F}" type="pres">
      <dgm:prSet presAssocID="{32B6DADA-E775-420B-8306-89A88EEAEC99}" presName="iconRect" presStyleLbl="node1" presStyleIdx="3" presStyleCnt="6"/>
      <dgm:spPr>
        <a:blipFill>
          <a:blip xmlns:r="http://schemas.openxmlformats.org/officeDocument/2006/relationships" r:embed="rId4">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a:blipFill>
      </dgm:spPr>
    </dgm:pt>
    <dgm:pt modelId="{83C5549B-B8B8-461F-96F0-600AF83055B3}" type="pres">
      <dgm:prSet presAssocID="{32B6DADA-E775-420B-8306-89A88EEAEC99}" presName="spaceRect" presStyleCnt="0"/>
      <dgm:spPr/>
    </dgm:pt>
    <dgm:pt modelId="{0CD874D9-BB6D-4CA7-AB82-256364400DAF}" type="pres">
      <dgm:prSet presAssocID="{32B6DADA-E775-420B-8306-89A88EEAEC99}" presName="parTx" presStyleLbl="revTx" presStyleIdx="3" presStyleCnt="6">
        <dgm:presLayoutVars>
          <dgm:chMax val="0"/>
          <dgm:chPref val="0"/>
        </dgm:presLayoutVars>
      </dgm:prSet>
      <dgm:spPr/>
    </dgm:pt>
    <dgm:pt modelId="{04280654-66E1-44FB-99BD-240513A9A170}" type="pres">
      <dgm:prSet presAssocID="{789E5451-6AC3-4D97-A277-E58E08AC1346}" presName="sibTrans" presStyleCnt="0"/>
      <dgm:spPr/>
    </dgm:pt>
    <dgm:pt modelId="{A9FEEEF5-DE27-4160-88F5-7071A43FED43}" type="pres">
      <dgm:prSet presAssocID="{A979BDFA-CCDB-43D1-967A-4A3410346DCD}" presName="compNode" presStyleCnt="0"/>
      <dgm:spPr/>
    </dgm:pt>
    <dgm:pt modelId="{31EAB9F2-B5B2-45BE-AEC8-09B627F508A7}" type="pres">
      <dgm:prSet presAssocID="{A979BDFA-CCDB-43D1-967A-4A3410346DCD}" presName="bgRect" presStyleLbl="bgShp" presStyleIdx="4" presStyleCnt="6" custLinFactNeighborX="764" custLinFactNeighborY="-5454"/>
      <dgm:spPr/>
    </dgm:pt>
    <dgm:pt modelId="{EE52AEF1-1AA6-45D0-8E8C-8637A7A6BFA6}" type="pres">
      <dgm:prSet presAssocID="{A979BDFA-CCDB-43D1-967A-4A3410346DCD}" presName="iconRect" presStyleLbl="node1" presStyleIdx="4"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ooks"/>
        </a:ext>
      </dgm:extLst>
    </dgm:pt>
    <dgm:pt modelId="{4DD05D82-51B8-4CC3-88E3-B40C9C51BE01}" type="pres">
      <dgm:prSet presAssocID="{A979BDFA-CCDB-43D1-967A-4A3410346DCD}" presName="spaceRect" presStyleCnt="0"/>
      <dgm:spPr/>
    </dgm:pt>
    <dgm:pt modelId="{65F98427-A77A-4AAE-91D5-CAC0FCD4D4E3}" type="pres">
      <dgm:prSet presAssocID="{A979BDFA-CCDB-43D1-967A-4A3410346DCD}" presName="parTx" presStyleLbl="revTx" presStyleIdx="4" presStyleCnt="6">
        <dgm:presLayoutVars>
          <dgm:chMax val="0"/>
          <dgm:chPref val="0"/>
        </dgm:presLayoutVars>
      </dgm:prSet>
      <dgm:spPr/>
    </dgm:pt>
    <dgm:pt modelId="{5CFB9BFC-24ED-4136-914D-796D7B21D226}" type="pres">
      <dgm:prSet presAssocID="{B4DFFE25-1C83-4A17-BAFF-CFCC925299A5}" presName="sibTrans" presStyleCnt="0"/>
      <dgm:spPr/>
    </dgm:pt>
    <dgm:pt modelId="{49BFEE63-DCBA-4E43-A267-884E335FCF55}" type="pres">
      <dgm:prSet presAssocID="{1ABECC9D-AE0E-4C70-9EDF-D11947D8934E}" presName="compNode" presStyleCnt="0"/>
      <dgm:spPr/>
    </dgm:pt>
    <dgm:pt modelId="{1990FC77-674C-45E9-997F-6AF5A5978FEA}" type="pres">
      <dgm:prSet presAssocID="{1ABECC9D-AE0E-4C70-9EDF-D11947D8934E}" presName="bgRect" presStyleLbl="bgShp" presStyleIdx="5" presStyleCnt="6"/>
      <dgm:spPr/>
    </dgm:pt>
    <dgm:pt modelId="{5969B2DF-1904-4A79-833D-A95201AEF1AC}" type="pres">
      <dgm:prSet presAssocID="{1ABECC9D-AE0E-4C70-9EDF-D11947D8934E}" presName="iconRect" presStyleLbl="node1" presStyleIdx="5" presStyleCnt="6"/>
      <dgm:spPr>
        <a:blipFill>
          <a:blip xmlns:r="http://schemas.openxmlformats.org/officeDocument/2006/relationships" r:embed="rId7">
            <a:extLst>
              <a:ext uri="{28A0092B-C50C-407E-A947-70E740481C1C}">
                <a14:useLocalDpi xmlns:a14="http://schemas.microsoft.com/office/drawing/2010/main" val="0"/>
              </a:ext>
            </a:extLst>
          </a:blip>
          <a:srcRect/>
          <a:stretch>
            <a:fillRect/>
          </a:stretch>
        </a:blipFill>
      </dgm:spPr>
    </dgm:pt>
    <dgm:pt modelId="{86F412D0-5978-43E0-AAFF-CD7875235D03}" type="pres">
      <dgm:prSet presAssocID="{1ABECC9D-AE0E-4C70-9EDF-D11947D8934E}" presName="spaceRect" presStyleCnt="0"/>
      <dgm:spPr/>
    </dgm:pt>
    <dgm:pt modelId="{FE2E3D60-F97D-45D5-9AF4-D14A6C6770FC}" type="pres">
      <dgm:prSet presAssocID="{1ABECC9D-AE0E-4C70-9EDF-D11947D8934E}" presName="parTx" presStyleLbl="revTx" presStyleIdx="5" presStyleCnt="6">
        <dgm:presLayoutVars>
          <dgm:chMax val="0"/>
          <dgm:chPref val="0"/>
        </dgm:presLayoutVars>
      </dgm:prSet>
      <dgm:spPr/>
    </dgm:pt>
  </dgm:ptLst>
  <dgm:cxnLst>
    <dgm:cxn modelId="{215BDD09-BE55-4708-A4A0-5679598D6421}" srcId="{C0D23B1A-8193-44AB-9464-1CB48850BC75}" destId="{A979BDFA-CCDB-43D1-967A-4A3410346DCD}" srcOrd="4" destOrd="0" parTransId="{0C2E1BBE-BFE1-418B-86A4-C17F6710DBBD}" sibTransId="{B4DFFE25-1C83-4A17-BAFF-CFCC925299A5}"/>
    <dgm:cxn modelId="{3DFCBE12-9353-4AC6-9DE9-FF6507320DA9}" type="presOf" srcId="{1ABECC9D-AE0E-4C70-9EDF-D11947D8934E}" destId="{FE2E3D60-F97D-45D5-9AF4-D14A6C6770FC}" srcOrd="0" destOrd="0" presId="urn:microsoft.com/office/officeart/2018/2/layout/IconVerticalSolidList"/>
    <dgm:cxn modelId="{4DD72B15-8CB6-0A4B-B310-8EFDE1ACB480}" type="presOf" srcId="{A979BDFA-CCDB-43D1-967A-4A3410346DCD}" destId="{65F98427-A77A-4AAE-91D5-CAC0FCD4D4E3}" srcOrd="0" destOrd="0" presId="urn:microsoft.com/office/officeart/2018/2/layout/IconVerticalSolidList"/>
    <dgm:cxn modelId="{9B208A3C-B32D-4EEE-8BF1-1F5240BA4DE1}" srcId="{C0D23B1A-8193-44AB-9464-1CB48850BC75}" destId="{1ABECC9D-AE0E-4C70-9EDF-D11947D8934E}" srcOrd="5" destOrd="0" parTransId="{F6EFB6F1-3610-4AB4-83C7-096F773B1537}" sibTransId="{AA7DFC58-3B46-4F3F-982F-CD52D4733A95}"/>
    <dgm:cxn modelId="{38D5664B-3480-4A01-96AA-33531F9DB043}" srcId="{C0D23B1A-8193-44AB-9464-1CB48850BC75}" destId="{4A1CAFFE-C44F-459D-948C-1B2B94442E70}" srcOrd="2" destOrd="0" parTransId="{660CE69B-958F-4034-A5E1-3D04B4A20567}" sibTransId="{AE5A5D61-7601-4009-AE2A-763D9C00B91D}"/>
    <dgm:cxn modelId="{00F9BE60-E094-4830-B34D-A88B3BF589C1}" srcId="{C0D23B1A-8193-44AB-9464-1CB48850BC75}" destId="{F8343523-0B6B-4F48-924E-BA0E77FF99D3}" srcOrd="0" destOrd="0" parTransId="{EC56EE15-D2B9-46F8-ABEF-43C19F94D6F9}" sibTransId="{06A3554C-63B7-482D-B4B4-438CC659EB90}"/>
    <dgm:cxn modelId="{050D7966-4163-486D-9684-76946D848C78}" srcId="{C0D23B1A-8193-44AB-9464-1CB48850BC75}" destId="{D9838DEE-0C6A-41BA-8B86-736A2BFAEFE6}" srcOrd="1" destOrd="0" parTransId="{CED4C598-D49F-443D-9FD8-E74C841B634B}" sibTransId="{DAD0AED2-3BD2-4AFB-AF21-066B44054DEB}"/>
    <dgm:cxn modelId="{9B46F46B-0DD6-0C41-812C-C75C75D0636B}" type="presOf" srcId="{F8343523-0B6B-4F48-924E-BA0E77FF99D3}" destId="{8FD67741-D859-4F82-ACC3-6F0880F1F361}" srcOrd="0" destOrd="0" presId="urn:microsoft.com/office/officeart/2018/2/layout/IconVerticalSolidList"/>
    <dgm:cxn modelId="{AF16CE84-5B5D-4DF1-8D26-3559CADC7433}" type="presOf" srcId="{D9838DEE-0C6A-41BA-8B86-736A2BFAEFE6}" destId="{0DD2C7DE-DFFE-4E5B-B795-B39E7EBAF72D}" srcOrd="0" destOrd="0" presId="urn:microsoft.com/office/officeart/2018/2/layout/IconVerticalSolidList"/>
    <dgm:cxn modelId="{999E1588-B30F-41C6-AE01-1F9B344A7031}" type="presOf" srcId="{32B6DADA-E775-420B-8306-89A88EEAEC99}" destId="{0CD874D9-BB6D-4CA7-AB82-256364400DAF}" srcOrd="0" destOrd="0" presId="urn:microsoft.com/office/officeart/2018/2/layout/IconVerticalSolidList"/>
    <dgm:cxn modelId="{E5CC06D9-0632-4128-AB66-E8146052D56D}" srcId="{C0D23B1A-8193-44AB-9464-1CB48850BC75}" destId="{32B6DADA-E775-420B-8306-89A88EEAEC99}" srcOrd="3" destOrd="0" parTransId="{73371EC2-524E-45DF-8D4F-202AD10CB411}" sibTransId="{789E5451-6AC3-4D97-A277-E58E08AC1346}"/>
    <dgm:cxn modelId="{598E36E0-6B6A-4C83-AEB6-04871C79E713}" type="presOf" srcId="{4A1CAFFE-C44F-459D-948C-1B2B94442E70}" destId="{F8A6A830-7AFB-4845-9F76-F8F3A0C7156E}" srcOrd="0" destOrd="0" presId="urn:microsoft.com/office/officeart/2018/2/layout/IconVerticalSolidList"/>
    <dgm:cxn modelId="{BEB867F0-8B9C-6B4A-9F79-58EC9F8604EE}" type="presOf" srcId="{C0D23B1A-8193-44AB-9464-1CB48850BC75}" destId="{97E65FF7-B6FD-4CF2-A23A-DD5EAF1BA5C3}" srcOrd="0" destOrd="0" presId="urn:microsoft.com/office/officeart/2018/2/layout/IconVerticalSolidList"/>
    <dgm:cxn modelId="{0A8E8F7A-B2E4-184F-A8F1-E85F607CB7C5}" type="presParOf" srcId="{97E65FF7-B6FD-4CF2-A23A-DD5EAF1BA5C3}" destId="{D0A7F70F-9FB3-4103-A78C-9904E3C791CD}" srcOrd="0" destOrd="0" presId="urn:microsoft.com/office/officeart/2018/2/layout/IconVerticalSolidList"/>
    <dgm:cxn modelId="{767ECC1F-2811-AD4E-8D99-3C9F66A3892C}" type="presParOf" srcId="{D0A7F70F-9FB3-4103-A78C-9904E3C791CD}" destId="{8DA61B53-9506-44A4-8A78-1399CED8D10F}" srcOrd="0" destOrd="0" presId="urn:microsoft.com/office/officeart/2018/2/layout/IconVerticalSolidList"/>
    <dgm:cxn modelId="{7088D807-D1AA-3F4B-B5B5-6A928D783120}" type="presParOf" srcId="{D0A7F70F-9FB3-4103-A78C-9904E3C791CD}" destId="{4965E4C0-ACD2-40B4-9166-9F5C8D91F308}" srcOrd="1" destOrd="0" presId="urn:microsoft.com/office/officeart/2018/2/layout/IconVerticalSolidList"/>
    <dgm:cxn modelId="{297939EE-5095-A345-B569-7F8789F64228}" type="presParOf" srcId="{D0A7F70F-9FB3-4103-A78C-9904E3C791CD}" destId="{8DEF0A96-E431-4605-A315-E27F6D3BE50D}" srcOrd="2" destOrd="0" presId="urn:microsoft.com/office/officeart/2018/2/layout/IconVerticalSolidList"/>
    <dgm:cxn modelId="{80801DD5-B8BB-9C42-919C-5F65981374C6}" type="presParOf" srcId="{D0A7F70F-9FB3-4103-A78C-9904E3C791CD}" destId="{8FD67741-D859-4F82-ACC3-6F0880F1F361}" srcOrd="3" destOrd="0" presId="urn:microsoft.com/office/officeart/2018/2/layout/IconVerticalSolidList"/>
    <dgm:cxn modelId="{1226135A-2800-D046-AC77-7BD518C3C803}" type="presParOf" srcId="{97E65FF7-B6FD-4CF2-A23A-DD5EAF1BA5C3}" destId="{5DB4D240-7592-4340-99F2-E1EE99A52FC8}" srcOrd="1" destOrd="0" presId="urn:microsoft.com/office/officeart/2018/2/layout/IconVerticalSolidList"/>
    <dgm:cxn modelId="{41B5DF6F-836F-4716-BF08-28B796EE7104}" type="presParOf" srcId="{97E65FF7-B6FD-4CF2-A23A-DD5EAF1BA5C3}" destId="{3EB83DEC-C949-46D0-900E-08C2CE46527A}" srcOrd="2" destOrd="0" presId="urn:microsoft.com/office/officeart/2018/2/layout/IconVerticalSolidList"/>
    <dgm:cxn modelId="{62637775-1098-4D18-9B0F-787D0102F841}" type="presParOf" srcId="{3EB83DEC-C949-46D0-900E-08C2CE46527A}" destId="{0A7DA99A-AF61-4059-9693-9CE5CA5DFBAE}" srcOrd="0" destOrd="0" presId="urn:microsoft.com/office/officeart/2018/2/layout/IconVerticalSolidList"/>
    <dgm:cxn modelId="{03514C6E-B810-4AC7-8E26-55843E488624}" type="presParOf" srcId="{3EB83DEC-C949-46D0-900E-08C2CE46527A}" destId="{DDEFFD48-DAF5-42D1-83A4-F98F85FE4C95}" srcOrd="1" destOrd="0" presId="urn:microsoft.com/office/officeart/2018/2/layout/IconVerticalSolidList"/>
    <dgm:cxn modelId="{C0B2E0CA-69BD-4204-B907-5A09FE26A2EF}" type="presParOf" srcId="{3EB83DEC-C949-46D0-900E-08C2CE46527A}" destId="{EEFE0079-3636-42D2-86C9-CE62B1593459}" srcOrd="2" destOrd="0" presId="urn:microsoft.com/office/officeart/2018/2/layout/IconVerticalSolidList"/>
    <dgm:cxn modelId="{094A6F6E-BD0B-4F5A-A30E-F3870B0E9439}" type="presParOf" srcId="{3EB83DEC-C949-46D0-900E-08C2CE46527A}" destId="{0DD2C7DE-DFFE-4E5B-B795-B39E7EBAF72D}" srcOrd="3" destOrd="0" presId="urn:microsoft.com/office/officeart/2018/2/layout/IconVerticalSolidList"/>
    <dgm:cxn modelId="{72CA35DC-3464-4271-AB05-48956E65606D}" type="presParOf" srcId="{97E65FF7-B6FD-4CF2-A23A-DD5EAF1BA5C3}" destId="{2B60C3BC-8ECD-451B-8D2D-98A7DEF42557}" srcOrd="3" destOrd="0" presId="urn:microsoft.com/office/officeart/2018/2/layout/IconVerticalSolidList"/>
    <dgm:cxn modelId="{3A2CC504-070A-493A-8A1D-9C8E80C6C59F}" type="presParOf" srcId="{97E65FF7-B6FD-4CF2-A23A-DD5EAF1BA5C3}" destId="{8888C29E-478D-4A45-9724-90DB586D7484}" srcOrd="4" destOrd="0" presId="urn:microsoft.com/office/officeart/2018/2/layout/IconVerticalSolidList"/>
    <dgm:cxn modelId="{EFB0D6B5-A80E-40AC-B433-E927DEF06072}" type="presParOf" srcId="{8888C29E-478D-4A45-9724-90DB586D7484}" destId="{4468E852-DAE6-47B6-9A3F-929F7571FCBE}" srcOrd="0" destOrd="0" presId="urn:microsoft.com/office/officeart/2018/2/layout/IconVerticalSolidList"/>
    <dgm:cxn modelId="{16CB4DFE-55D6-4BC3-842E-470EF8DB97A5}" type="presParOf" srcId="{8888C29E-478D-4A45-9724-90DB586D7484}" destId="{6DCCC303-ADE0-4B64-86D2-C880E0CEF063}" srcOrd="1" destOrd="0" presId="urn:microsoft.com/office/officeart/2018/2/layout/IconVerticalSolidList"/>
    <dgm:cxn modelId="{AF36415D-5A17-4A91-B991-841960CF6DFB}" type="presParOf" srcId="{8888C29E-478D-4A45-9724-90DB586D7484}" destId="{2A346BFD-D912-41F4-BED8-7C5C236C6BF4}" srcOrd="2" destOrd="0" presId="urn:microsoft.com/office/officeart/2018/2/layout/IconVerticalSolidList"/>
    <dgm:cxn modelId="{324CCEBF-E126-4416-8A73-D098A17D5AED}" type="presParOf" srcId="{8888C29E-478D-4A45-9724-90DB586D7484}" destId="{F8A6A830-7AFB-4845-9F76-F8F3A0C7156E}" srcOrd="3" destOrd="0" presId="urn:microsoft.com/office/officeart/2018/2/layout/IconVerticalSolidList"/>
    <dgm:cxn modelId="{84A8CF16-BFC9-4266-A19A-64CF62377BEC}" type="presParOf" srcId="{97E65FF7-B6FD-4CF2-A23A-DD5EAF1BA5C3}" destId="{6A129D19-B83D-4E70-9E03-11D6C1F2BB87}" srcOrd="5" destOrd="0" presId="urn:microsoft.com/office/officeart/2018/2/layout/IconVerticalSolidList"/>
    <dgm:cxn modelId="{36CB41D4-6212-4816-869F-F51D151F96AA}" type="presParOf" srcId="{97E65FF7-B6FD-4CF2-A23A-DD5EAF1BA5C3}" destId="{8BE30AE8-E548-4920-AD30-AA5CAF1A3264}" srcOrd="6" destOrd="0" presId="urn:microsoft.com/office/officeart/2018/2/layout/IconVerticalSolidList"/>
    <dgm:cxn modelId="{77F11725-B9A7-416B-BD26-D3A26C47547B}" type="presParOf" srcId="{8BE30AE8-E548-4920-AD30-AA5CAF1A3264}" destId="{2DAD71C7-3708-4BE6-8C7A-276546D47372}" srcOrd="0" destOrd="0" presId="urn:microsoft.com/office/officeart/2018/2/layout/IconVerticalSolidList"/>
    <dgm:cxn modelId="{C65AFF58-56DD-469F-AA3A-05B1BE0F2156}" type="presParOf" srcId="{8BE30AE8-E548-4920-AD30-AA5CAF1A3264}" destId="{2CBDFD14-5F58-43E0-86E1-C8C3A7C0AD4F}" srcOrd="1" destOrd="0" presId="urn:microsoft.com/office/officeart/2018/2/layout/IconVerticalSolidList"/>
    <dgm:cxn modelId="{24278B93-A219-48AF-B976-823308828AFE}" type="presParOf" srcId="{8BE30AE8-E548-4920-AD30-AA5CAF1A3264}" destId="{83C5549B-B8B8-461F-96F0-600AF83055B3}" srcOrd="2" destOrd="0" presId="urn:microsoft.com/office/officeart/2018/2/layout/IconVerticalSolidList"/>
    <dgm:cxn modelId="{41345AE0-869F-408D-BE48-F1F36A722F90}" type="presParOf" srcId="{8BE30AE8-E548-4920-AD30-AA5CAF1A3264}" destId="{0CD874D9-BB6D-4CA7-AB82-256364400DAF}" srcOrd="3" destOrd="0" presId="urn:microsoft.com/office/officeart/2018/2/layout/IconVerticalSolidList"/>
    <dgm:cxn modelId="{03EEAFE6-F031-4EE7-AF43-AB9DC2C750BE}" type="presParOf" srcId="{97E65FF7-B6FD-4CF2-A23A-DD5EAF1BA5C3}" destId="{04280654-66E1-44FB-99BD-240513A9A170}" srcOrd="7" destOrd="0" presId="urn:microsoft.com/office/officeart/2018/2/layout/IconVerticalSolidList"/>
    <dgm:cxn modelId="{4DB4DD13-1B95-5C41-BB4C-9A71824B78F7}" type="presParOf" srcId="{97E65FF7-B6FD-4CF2-A23A-DD5EAF1BA5C3}" destId="{A9FEEEF5-DE27-4160-88F5-7071A43FED43}" srcOrd="8" destOrd="0" presId="urn:microsoft.com/office/officeart/2018/2/layout/IconVerticalSolidList"/>
    <dgm:cxn modelId="{E3A61650-2CF1-DE41-9F01-12904E16815C}" type="presParOf" srcId="{A9FEEEF5-DE27-4160-88F5-7071A43FED43}" destId="{31EAB9F2-B5B2-45BE-AEC8-09B627F508A7}" srcOrd="0" destOrd="0" presId="urn:microsoft.com/office/officeart/2018/2/layout/IconVerticalSolidList"/>
    <dgm:cxn modelId="{570DA44C-7282-4B42-982F-9170DDE7B459}" type="presParOf" srcId="{A9FEEEF5-DE27-4160-88F5-7071A43FED43}" destId="{EE52AEF1-1AA6-45D0-8E8C-8637A7A6BFA6}" srcOrd="1" destOrd="0" presId="urn:microsoft.com/office/officeart/2018/2/layout/IconVerticalSolidList"/>
    <dgm:cxn modelId="{AB69DD50-E4B1-D94E-B536-A68ECA10C0AE}" type="presParOf" srcId="{A9FEEEF5-DE27-4160-88F5-7071A43FED43}" destId="{4DD05D82-51B8-4CC3-88E3-B40C9C51BE01}" srcOrd="2" destOrd="0" presId="urn:microsoft.com/office/officeart/2018/2/layout/IconVerticalSolidList"/>
    <dgm:cxn modelId="{20532C3E-27BF-064D-87EB-5C22A579CBCF}" type="presParOf" srcId="{A9FEEEF5-DE27-4160-88F5-7071A43FED43}" destId="{65F98427-A77A-4AAE-91D5-CAC0FCD4D4E3}" srcOrd="3" destOrd="0" presId="urn:microsoft.com/office/officeart/2018/2/layout/IconVerticalSolidList"/>
    <dgm:cxn modelId="{853296A8-977B-4876-88E1-05C319482C88}" type="presParOf" srcId="{97E65FF7-B6FD-4CF2-A23A-DD5EAF1BA5C3}" destId="{5CFB9BFC-24ED-4136-914D-796D7B21D226}" srcOrd="9" destOrd="0" presId="urn:microsoft.com/office/officeart/2018/2/layout/IconVerticalSolidList"/>
    <dgm:cxn modelId="{B51302A8-E246-4B0F-99C3-B4BBBA314B12}" type="presParOf" srcId="{97E65FF7-B6FD-4CF2-A23A-DD5EAF1BA5C3}" destId="{49BFEE63-DCBA-4E43-A267-884E335FCF55}" srcOrd="10" destOrd="0" presId="urn:microsoft.com/office/officeart/2018/2/layout/IconVerticalSolidList"/>
    <dgm:cxn modelId="{A2B5CA3D-4CB9-49FC-9366-6DB5652F2933}" type="presParOf" srcId="{49BFEE63-DCBA-4E43-A267-884E335FCF55}" destId="{1990FC77-674C-45E9-997F-6AF5A5978FEA}" srcOrd="0" destOrd="0" presId="urn:microsoft.com/office/officeart/2018/2/layout/IconVerticalSolidList"/>
    <dgm:cxn modelId="{ED2187B7-B067-40BD-B709-A4E8C8D16A43}" type="presParOf" srcId="{49BFEE63-DCBA-4E43-A267-884E335FCF55}" destId="{5969B2DF-1904-4A79-833D-A95201AEF1AC}" srcOrd="1" destOrd="0" presId="urn:microsoft.com/office/officeart/2018/2/layout/IconVerticalSolidList"/>
    <dgm:cxn modelId="{37A53E78-D1F8-463C-889C-480CA2189EEF}" type="presParOf" srcId="{49BFEE63-DCBA-4E43-A267-884E335FCF55}" destId="{86F412D0-5978-43E0-AAFF-CD7875235D03}" srcOrd="2" destOrd="0" presId="urn:microsoft.com/office/officeart/2018/2/layout/IconVerticalSolidList"/>
    <dgm:cxn modelId="{FEFABDDE-7802-491D-B083-0A3B83D7E4ED}" type="presParOf" srcId="{49BFEE63-DCBA-4E43-A267-884E335FCF55}" destId="{FE2E3D60-F97D-45D5-9AF4-D14A6C6770FC}"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0E261A1-F2EB-4173-B851-A6C549D038A1}" type="doc">
      <dgm:prSet loTypeId="urn:microsoft.com/office/officeart/2005/8/layout/vList3" loCatId="list" qsTypeId="urn:microsoft.com/office/officeart/2005/8/quickstyle/simple1" qsCatId="simple" csTypeId="urn:microsoft.com/office/officeart/2005/8/colors/colorful2" csCatId="colorful" phldr="1"/>
      <dgm:spPr/>
    </dgm:pt>
    <dgm:pt modelId="{10B94247-CF65-4D50-8466-D3383EB56CCD}">
      <dgm:prSet phldrT="[Text]"/>
      <dgm:spPr/>
      <dgm:t>
        <a:bodyPr/>
        <a:lstStyle/>
        <a:p>
          <a:r>
            <a:rPr lang="en-US" dirty="0"/>
            <a:t>How much should the intended audience already know?</a:t>
          </a:r>
        </a:p>
      </dgm:t>
    </dgm:pt>
    <dgm:pt modelId="{F7C3D313-484B-4BC5-BE48-8DAB93B25CF6}" type="parTrans" cxnId="{491DE8FD-1DCE-405C-8E00-6CC8EEBF8B4C}">
      <dgm:prSet/>
      <dgm:spPr/>
      <dgm:t>
        <a:bodyPr/>
        <a:lstStyle/>
        <a:p>
          <a:endParaRPr lang="en-US"/>
        </a:p>
      </dgm:t>
    </dgm:pt>
    <dgm:pt modelId="{AD3AA219-1BFA-47D5-9A37-58FF2CF74B71}" type="sibTrans" cxnId="{491DE8FD-1DCE-405C-8E00-6CC8EEBF8B4C}">
      <dgm:prSet/>
      <dgm:spPr/>
      <dgm:t>
        <a:bodyPr/>
        <a:lstStyle/>
        <a:p>
          <a:endParaRPr lang="en-US"/>
        </a:p>
      </dgm:t>
    </dgm:pt>
    <dgm:pt modelId="{1B9A5748-40F3-4151-A8C0-5697E6327720}">
      <dgm:prSet phldrT="[Text]"/>
      <dgm:spPr/>
      <dgm:t>
        <a:bodyPr/>
        <a:lstStyle/>
        <a:p>
          <a:r>
            <a:rPr lang="en-US" dirty="0"/>
            <a:t>Do you need to review background information?</a:t>
          </a:r>
        </a:p>
      </dgm:t>
    </dgm:pt>
    <dgm:pt modelId="{C8993C58-6029-48C4-AF69-53F8A21846D0}" type="parTrans" cxnId="{90D4BEC9-4063-42C8-9773-F93D605AAFB4}">
      <dgm:prSet/>
      <dgm:spPr/>
      <dgm:t>
        <a:bodyPr/>
        <a:lstStyle/>
        <a:p>
          <a:endParaRPr lang="en-US"/>
        </a:p>
      </dgm:t>
    </dgm:pt>
    <dgm:pt modelId="{CE68C407-1C5C-4E87-B2EB-84F6941DD24D}" type="sibTrans" cxnId="{90D4BEC9-4063-42C8-9773-F93D605AAFB4}">
      <dgm:prSet/>
      <dgm:spPr/>
      <dgm:t>
        <a:bodyPr/>
        <a:lstStyle/>
        <a:p>
          <a:endParaRPr lang="en-US"/>
        </a:p>
      </dgm:t>
    </dgm:pt>
    <dgm:pt modelId="{622A205B-B208-4828-8DC3-7A3C533F18F4}">
      <dgm:prSet phldrT="[Text]"/>
      <dgm:spPr/>
      <dgm:t>
        <a:bodyPr/>
        <a:lstStyle/>
        <a:p>
          <a:r>
            <a:rPr lang="en-US" dirty="0"/>
            <a:t>Is there shared experience that you can build on or draw parallels to?</a:t>
          </a:r>
        </a:p>
      </dgm:t>
    </dgm:pt>
    <dgm:pt modelId="{244E2C76-7140-4E0A-90A5-BE3D19A83F10}" type="parTrans" cxnId="{5D72C3C4-1236-4A41-AADF-5CA85F72BEC0}">
      <dgm:prSet/>
      <dgm:spPr/>
      <dgm:t>
        <a:bodyPr/>
        <a:lstStyle/>
        <a:p>
          <a:endParaRPr lang="en-US"/>
        </a:p>
      </dgm:t>
    </dgm:pt>
    <dgm:pt modelId="{90A372E7-27AD-4529-9FF2-0CEA3042604E}" type="sibTrans" cxnId="{5D72C3C4-1236-4A41-AADF-5CA85F72BEC0}">
      <dgm:prSet/>
      <dgm:spPr/>
      <dgm:t>
        <a:bodyPr/>
        <a:lstStyle/>
        <a:p>
          <a:endParaRPr lang="en-US"/>
        </a:p>
      </dgm:t>
    </dgm:pt>
    <dgm:pt modelId="{C624D5FA-20E9-4831-ADFF-90575B9540AD}">
      <dgm:prSet phldrT="[Text]"/>
      <dgm:spPr/>
      <dgm:t>
        <a:bodyPr/>
        <a:lstStyle/>
        <a:p>
          <a:r>
            <a:rPr lang="en-US" dirty="0"/>
            <a:t>What should your audience take away? (specific and achievable)</a:t>
          </a:r>
        </a:p>
      </dgm:t>
    </dgm:pt>
    <dgm:pt modelId="{3C1B4CE7-F83D-4B68-93DC-71FE24424204}" type="parTrans" cxnId="{DE695204-4389-4EE8-BDC2-86B31EC1E902}">
      <dgm:prSet/>
      <dgm:spPr/>
      <dgm:t>
        <a:bodyPr/>
        <a:lstStyle/>
        <a:p>
          <a:endParaRPr lang="en-US"/>
        </a:p>
      </dgm:t>
    </dgm:pt>
    <dgm:pt modelId="{21500511-E0A6-4778-B0A2-00BFB3ADD3EE}" type="sibTrans" cxnId="{DE695204-4389-4EE8-BDC2-86B31EC1E902}">
      <dgm:prSet/>
      <dgm:spPr/>
      <dgm:t>
        <a:bodyPr/>
        <a:lstStyle/>
        <a:p>
          <a:endParaRPr lang="en-US"/>
        </a:p>
      </dgm:t>
    </dgm:pt>
    <dgm:pt modelId="{2468AE8B-80DD-4564-B312-77AEB0685AC9}" type="pres">
      <dgm:prSet presAssocID="{A0E261A1-F2EB-4173-B851-A6C549D038A1}" presName="linearFlow" presStyleCnt="0">
        <dgm:presLayoutVars>
          <dgm:dir/>
          <dgm:resizeHandles val="exact"/>
        </dgm:presLayoutVars>
      </dgm:prSet>
      <dgm:spPr/>
    </dgm:pt>
    <dgm:pt modelId="{F1A36A3B-67EB-4B46-85FA-0C5642972C3E}" type="pres">
      <dgm:prSet presAssocID="{10B94247-CF65-4D50-8466-D3383EB56CCD}" presName="composite" presStyleCnt="0"/>
      <dgm:spPr/>
    </dgm:pt>
    <dgm:pt modelId="{19647DD2-FF4B-48EF-9597-BDB80466CFEE}" type="pres">
      <dgm:prSet presAssocID="{10B94247-CF65-4D50-8466-D3383EB56CCD}" presName="imgShp" presStyleLbl="fgImgPlace1" presStyleIdx="0" presStyleCnt="4"/>
      <dgm:spPr>
        <a:solidFill>
          <a:schemeClr val="accent2">
            <a:tint val="50000"/>
            <a:hueOff val="0"/>
            <a:satOff val="0"/>
            <a:lumOff val="0"/>
          </a:schemeClr>
        </a:solidFill>
      </dgm:spPr>
    </dgm:pt>
    <dgm:pt modelId="{DD3A9C3B-E4A6-4386-8C66-68D4CB01F78B}" type="pres">
      <dgm:prSet presAssocID="{10B94247-CF65-4D50-8466-D3383EB56CCD}" presName="txShp" presStyleLbl="node1" presStyleIdx="0" presStyleCnt="4">
        <dgm:presLayoutVars>
          <dgm:bulletEnabled val="1"/>
        </dgm:presLayoutVars>
      </dgm:prSet>
      <dgm:spPr/>
    </dgm:pt>
    <dgm:pt modelId="{ED3D818A-707A-4FDC-9736-84885C498304}" type="pres">
      <dgm:prSet presAssocID="{AD3AA219-1BFA-47D5-9A37-58FF2CF74B71}" presName="spacing" presStyleCnt="0"/>
      <dgm:spPr/>
    </dgm:pt>
    <dgm:pt modelId="{92FDF9DF-9774-4F11-8B4C-65ACC78842E5}" type="pres">
      <dgm:prSet presAssocID="{1B9A5748-40F3-4151-A8C0-5697E6327720}" presName="composite" presStyleCnt="0"/>
      <dgm:spPr/>
    </dgm:pt>
    <dgm:pt modelId="{61A1AA3C-BC57-46BB-930E-68D219DD37F0}" type="pres">
      <dgm:prSet presAssocID="{1B9A5748-40F3-4151-A8C0-5697E6327720}" presName="imgShp" presStyleLbl="fgImgPlace1" presStyleIdx="1" presStyleCnt="4"/>
      <dgm:spPr>
        <a:solidFill>
          <a:schemeClr val="accent2">
            <a:tint val="50000"/>
            <a:hueOff val="-293554"/>
            <a:satOff val="-25390"/>
            <a:lumOff val="-254"/>
          </a:schemeClr>
        </a:solidFill>
      </dgm:spPr>
    </dgm:pt>
    <dgm:pt modelId="{5E6CB434-28B8-422D-BB91-4B5C29CBA884}" type="pres">
      <dgm:prSet presAssocID="{1B9A5748-40F3-4151-A8C0-5697E6327720}" presName="txShp" presStyleLbl="node1" presStyleIdx="1" presStyleCnt="4">
        <dgm:presLayoutVars>
          <dgm:bulletEnabled val="1"/>
        </dgm:presLayoutVars>
      </dgm:prSet>
      <dgm:spPr/>
    </dgm:pt>
    <dgm:pt modelId="{65C11539-8146-4368-97CC-E01E8D8833EB}" type="pres">
      <dgm:prSet presAssocID="{CE68C407-1C5C-4E87-B2EB-84F6941DD24D}" presName="spacing" presStyleCnt="0"/>
      <dgm:spPr/>
    </dgm:pt>
    <dgm:pt modelId="{756A8258-3F57-429A-A668-5C349A9C724F}" type="pres">
      <dgm:prSet presAssocID="{622A205B-B208-4828-8DC3-7A3C533F18F4}" presName="composite" presStyleCnt="0"/>
      <dgm:spPr/>
    </dgm:pt>
    <dgm:pt modelId="{5A7ED218-5974-4516-8FE4-9895181A67CE}" type="pres">
      <dgm:prSet presAssocID="{622A205B-B208-4828-8DC3-7A3C533F18F4}" presName="imgShp" presStyleLbl="fgImgPlace1" presStyleIdx="2" presStyleCnt="4"/>
      <dgm:spPr>
        <a:solidFill>
          <a:schemeClr val="accent2">
            <a:tint val="50000"/>
            <a:hueOff val="-587108"/>
            <a:satOff val="-50780"/>
            <a:lumOff val="-508"/>
          </a:schemeClr>
        </a:solidFill>
      </dgm:spPr>
    </dgm:pt>
    <dgm:pt modelId="{511EFC84-AB84-4558-8062-155E47D67384}" type="pres">
      <dgm:prSet presAssocID="{622A205B-B208-4828-8DC3-7A3C533F18F4}" presName="txShp" presStyleLbl="node1" presStyleIdx="2" presStyleCnt="4">
        <dgm:presLayoutVars>
          <dgm:bulletEnabled val="1"/>
        </dgm:presLayoutVars>
      </dgm:prSet>
      <dgm:spPr/>
    </dgm:pt>
    <dgm:pt modelId="{6204CB49-77B1-4481-9992-81B58E5EF46A}" type="pres">
      <dgm:prSet presAssocID="{90A372E7-27AD-4529-9FF2-0CEA3042604E}" presName="spacing" presStyleCnt="0"/>
      <dgm:spPr/>
    </dgm:pt>
    <dgm:pt modelId="{5CD84A14-F1ED-4B53-A938-0876FAB1B1A3}" type="pres">
      <dgm:prSet presAssocID="{C624D5FA-20E9-4831-ADFF-90575B9540AD}" presName="composite" presStyleCnt="0"/>
      <dgm:spPr/>
    </dgm:pt>
    <dgm:pt modelId="{DAA5D207-BB65-4E55-BD08-553AC86FA61E}" type="pres">
      <dgm:prSet presAssocID="{C624D5FA-20E9-4831-ADFF-90575B9540AD}" presName="imgShp" presStyleLbl="fgImgPlace1" presStyleIdx="3" presStyleCnt="4"/>
      <dgm:spPr>
        <a:solidFill>
          <a:schemeClr val="accent2">
            <a:tint val="50000"/>
            <a:hueOff val="-880662"/>
            <a:satOff val="-76170"/>
            <a:lumOff val="-762"/>
          </a:schemeClr>
        </a:solidFill>
      </dgm:spPr>
    </dgm:pt>
    <dgm:pt modelId="{27DD18E8-4CFE-4272-A534-58EA31B24EC3}" type="pres">
      <dgm:prSet presAssocID="{C624D5FA-20E9-4831-ADFF-90575B9540AD}" presName="txShp" presStyleLbl="node1" presStyleIdx="3" presStyleCnt="4">
        <dgm:presLayoutVars>
          <dgm:bulletEnabled val="1"/>
        </dgm:presLayoutVars>
      </dgm:prSet>
      <dgm:spPr/>
    </dgm:pt>
  </dgm:ptLst>
  <dgm:cxnLst>
    <dgm:cxn modelId="{DE695204-4389-4EE8-BDC2-86B31EC1E902}" srcId="{A0E261A1-F2EB-4173-B851-A6C549D038A1}" destId="{C624D5FA-20E9-4831-ADFF-90575B9540AD}" srcOrd="3" destOrd="0" parTransId="{3C1B4CE7-F83D-4B68-93DC-71FE24424204}" sibTransId="{21500511-E0A6-4778-B0A2-00BFB3ADD3EE}"/>
    <dgm:cxn modelId="{E7BC2A24-C41D-4142-9761-FE7612A8ED63}" type="presOf" srcId="{A0E261A1-F2EB-4173-B851-A6C549D038A1}" destId="{2468AE8B-80DD-4564-B312-77AEB0685AC9}" srcOrd="0" destOrd="0" presId="urn:microsoft.com/office/officeart/2005/8/layout/vList3"/>
    <dgm:cxn modelId="{DAA59732-25FA-4CC4-8B03-3733D04AE916}" type="presOf" srcId="{1B9A5748-40F3-4151-A8C0-5697E6327720}" destId="{5E6CB434-28B8-422D-BB91-4B5C29CBA884}" srcOrd="0" destOrd="0" presId="urn:microsoft.com/office/officeart/2005/8/layout/vList3"/>
    <dgm:cxn modelId="{6B58704F-7D46-4636-A3FF-9A49A57AEC59}" type="presOf" srcId="{10B94247-CF65-4D50-8466-D3383EB56CCD}" destId="{DD3A9C3B-E4A6-4386-8C66-68D4CB01F78B}" srcOrd="0" destOrd="0" presId="urn:microsoft.com/office/officeart/2005/8/layout/vList3"/>
    <dgm:cxn modelId="{082F8B5C-4FB4-4F13-A364-0E86F2E8D90E}" type="presOf" srcId="{622A205B-B208-4828-8DC3-7A3C533F18F4}" destId="{511EFC84-AB84-4558-8062-155E47D67384}" srcOrd="0" destOrd="0" presId="urn:microsoft.com/office/officeart/2005/8/layout/vList3"/>
    <dgm:cxn modelId="{5D72C3C4-1236-4A41-AADF-5CA85F72BEC0}" srcId="{A0E261A1-F2EB-4173-B851-A6C549D038A1}" destId="{622A205B-B208-4828-8DC3-7A3C533F18F4}" srcOrd="2" destOrd="0" parTransId="{244E2C76-7140-4E0A-90A5-BE3D19A83F10}" sibTransId="{90A372E7-27AD-4529-9FF2-0CEA3042604E}"/>
    <dgm:cxn modelId="{E9A93AC8-08D6-4B19-A42B-0E1705D47704}" type="presOf" srcId="{C624D5FA-20E9-4831-ADFF-90575B9540AD}" destId="{27DD18E8-4CFE-4272-A534-58EA31B24EC3}" srcOrd="0" destOrd="0" presId="urn:microsoft.com/office/officeart/2005/8/layout/vList3"/>
    <dgm:cxn modelId="{90D4BEC9-4063-42C8-9773-F93D605AAFB4}" srcId="{A0E261A1-F2EB-4173-B851-A6C549D038A1}" destId="{1B9A5748-40F3-4151-A8C0-5697E6327720}" srcOrd="1" destOrd="0" parTransId="{C8993C58-6029-48C4-AF69-53F8A21846D0}" sibTransId="{CE68C407-1C5C-4E87-B2EB-84F6941DD24D}"/>
    <dgm:cxn modelId="{491DE8FD-1DCE-405C-8E00-6CC8EEBF8B4C}" srcId="{A0E261A1-F2EB-4173-B851-A6C549D038A1}" destId="{10B94247-CF65-4D50-8466-D3383EB56CCD}" srcOrd="0" destOrd="0" parTransId="{F7C3D313-484B-4BC5-BE48-8DAB93B25CF6}" sibTransId="{AD3AA219-1BFA-47D5-9A37-58FF2CF74B71}"/>
    <dgm:cxn modelId="{0106B92B-78E7-47A1-BF50-099390C97359}" type="presParOf" srcId="{2468AE8B-80DD-4564-B312-77AEB0685AC9}" destId="{F1A36A3B-67EB-4B46-85FA-0C5642972C3E}" srcOrd="0" destOrd="0" presId="urn:microsoft.com/office/officeart/2005/8/layout/vList3"/>
    <dgm:cxn modelId="{85237DEB-91F5-4FF7-AC98-73BA9A1DF906}" type="presParOf" srcId="{F1A36A3B-67EB-4B46-85FA-0C5642972C3E}" destId="{19647DD2-FF4B-48EF-9597-BDB80466CFEE}" srcOrd="0" destOrd="0" presId="urn:microsoft.com/office/officeart/2005/8/layout/vList3"/>
    <dgm:cxn modelId="{B07C8CBA-E10C-4ADF-8BD7-81B0B3E04526}" type="presParOf" srcId="{F1A36A3B-67EB-4B46-85FA-0C5642972C3E}" destId="{DD3A9C3B-E4A6-4386-8C66-68D4CB01F78B}" srcOrd="1" destOrd="0" presId="urn:microsoft.com/office/officeart/2005/8/layout/vList3"/>
    <dgm:cxn modelId="{E9B296A4-6D02-4124-959F-3AA8F10625BB}" type="presParOf" srcId="{2468AE8B-80DD-4564-B312-77AEB0685AC9}" destId="{ED3D818A-707A-4FDC-9736-84885C498304}" srcOrd="1" destOrd="0" presId="urn:microsoft.com/office/officeart/2005/8/layout/vList3"/>
    <dgm:cxn modelId="{09045E80-114C-4A41-84DB-6CDAE3C5E81A}" type="presParOf" srcId="{2468AE8B-80DD-4564-B312-77AEB0685AC9}" destId="{92FDF9DF-9774-4F11-8B4C-65ACC78842E5}" srcOrd="2" destOrd="0" presId="urn:microsoft.com/office/officeart/2005/8/layout/vList3"/>
    <dgm:cxn modelId="{8B77AD3F-98E4-4F90-BA2E-ED0B0E4707F1}" type="presParOf" srcId="{92FDF9DF-9774-4F11-8B4C-65ACC78842E5}" destId="{61A1AA3C-BC57-46BB-930E-68D219DD37F0}" srcOrd="0" destOrd="0" presId="urn:microsoft.com/office/officeart/2005/8/layout/vList3"/>
    <dgm:cxn modelId="{D2015BA6-70FE-47C2-ADDE-A5F6489B1F2B}" type="presParOf" srcId="{92FDF9DF-9774-4F11-8B4C-65ACC78842E5}" destId="{5E6CB434-28B8-422D-BB91-4B5C29CBA884}" srcOrd="1" destOrd="0" presId="urn:microsoft.com/office/officeart/2005/8/layout/vList3"/>
    <dgm:cxn modelId="{5CBDD5C1-84E2-42CF-B32C-2014EC815D18}" type="presParOf" srcId="{2468AE8B-80DD-4564-B312-77AEB0685AC9}" destId="{65C11539-8146-4368-97CC-E01E8D8833EB}" srcOrd="3" destOrd="0" presId="urn:microsoft.com/office/officeart/2005/8/layout/vList3"/>
    <dgm:cxn modelId="{C6D64D88-281F-47A1-90AE-3CAAD6208758}" type="presParOf" srcId="{2468AE8B-80DD-4564-B312-77AEB0685AC9}" destId="{756A8258-3F57-429A-A668-5C349A9C724F}" srcOrd="4" destOrd="0" presId="urn:microsoft.com/office/officeart/2005/8/layout/vList3"/>
    <dgm:cxn modelId="{9B02B17D-5A77-436D-8FEA-72F026C23F06}" type="presParOf" srcId="{756A8258-3F57-429A-A668-5C349A9C724F}" destId="{5A7ED218-5974-4516-8FE4-9895181A67CE}" srcOrd="0" destOrd="0" presId="urn:microsoft.com/office/officeart/2005/8/layout/vList3"/>
    <dgm:cxn modelId="{D87AC23F-B1D2-45CC-8572-FA5C565E089C}" type="presParOf" srcId="{756A8258-3F57-429A-A668-5C349A9C724F}" destId="{511EFC84-AB84-4558-8062-155E47D67384}" srcOrd="1" destOrd="0" presId="urn:microsoft.com/office/officeart/2005/8/layout/vList3"/>
    <dgm:cxn modelId="{868FF56F-9E20-4C3E-86A9-12D66FD4B804}" type="presParOf" srcId="{2468AE8B-80DD-4564-B312-77AEB0685AC9}" destId="{6204CB49-77B1-4481-9992-81B58E5EF46A}" srcOrd="5" destOrd="0" presId="urn:microsoft.com/office/officeart/2005/8/layout/vList3"/>
    <dgm:cxn modelId="{D8148996-C748-4077-AB1A-AFD99FA43335}" type="presParOf" srcId="{2468AE8B-80DD-4564-B312-77AEB0685AC9}" destId="{5CD84A14-F1ED-4B53-A938-0876FAB1B1A3}" srcOrd="6" destOrd="0" presId="urn:microsoft.com/office/officeart/2005/8/layout/vList3"/>
    <dgm:cxn modelId="{DA69A419-3411-4D94-81F8-41CB94700832}" type="presParOf" srcId="{5CD84A14-F1ED-4B53-A938-0876FAB1B1A3}" destId="{DAA5D207-BB65-4E55-BD08-553AC86FA61E}" srcOrd="0" destOrd="0" presId="urn:microsoft.com/office/officeart/2005/8/layout/vList3"/>
    <dgm:cxn modelId="{4E65CA96-CA26-4F85-8E3E-658B3AF90B1D}" type="presParOf" srcId="{5CD84A14-F1ED-4B53-A938-0876FAB1B1A3}" destId="{27DD18E8-4CFE-4272-A534-58EA31B24EC3}"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62C75D1-6B61-49A3-B06D-F57DE662D6F8}"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n-US"/>
        </a:p>
      </dgm:t>
    </dgm:pt>
    <dgm:pt modelId="{6B98EF79-D9D3-48B4-BE32-53D290CFF7E9}">
      <dgm:prSet/>
      <dgm:spPr/>
      <dgm:t>
        <a:bodyPr/>
        <a:lstStyle/>
        <a:p>
          <a:r>
            <a:rPr lang="en-US" dirty="0"/>
            <a:t>All Learners</a:t>
          </a:r>
        </a:p>
      </dgm:t>
    </dgm:pt>
    <dgm:pt modelId="{94431902-6C2A-4D93-9A39-1573E28F3D03}" type="parTrans" cxnId="{23BE73F2-17E6-4031-BA0E-616BF4297C7A}">
      <dgm:prSet/>
      <dgm:spPr/>
      <dgm:t>
        <a:bodyPr/>
        <a:lstStyle/>
        <a:p>
          <a:endParaRPr lang="en-US"/>
        </a:p>
      </dgm:t>
    </dgm:pt>
    <dgm:pt modelId="{2F96B0D0-EB79-4DC0-9E3F-E576682AB012}" type="sibTrans" cxnId="{23BE73F2-17E6-4031-BA0E-616BF4297C7A}">
      <dgm:prSet/>
      <dgm:spPr/>
      <dgm:t>
        <a:bodyPr/>
        <a:lstStyle/>
        <a:p>
          <a:endParaRPr lang="en-US"/>
        </a:p>
      </dgm:t>
    </dgm:pt>
    <dgm:pt modelId="{55E792F8-CEC8-452D-92A9-722C7AA06043}">
      <dgm:prSet/>
      <dgm:spPr/>
      <dgm:t>
        <a:bodyPr/>
        <a:lstStyle/>
        <a:p>
          <a:r>
            <a:rPr lang="en-US" dirty="0"/>
            <a:t>Sub-intern</a:t>
          </a:r>
        </a:p>
      </dgm:t>
    </dgm:pt>
    <dgm:pt modelId="{FFC5CADE-CE9E-4A91-81A7-E6D72A546015}" type="parTrans" cxnId="{CF2B6ACC-3792-4C25-BA2E-CECD49BA9D29}">
      <dgm:prSet/>
      <dgm:spPr/>
      <dgm:t>
        <a:bodyPr/>
        <a:lstStyle/>
        <a:p>
          <a:endParaRPr lang="en-US"/>
        </a:p>
      </dgm:t>
    </dgm:pt>
    <dgm:pt modelId="{7D93B221-22E0-4956-99AE-045805AD6EB7}" type="sibTrans" cxnId="{CF2B6ACC-3792-4C25-BA2E-CECD49BA9D29}">
      <dgm:prSet/>
      <dgm:spPr/>
      <dgm:t>
        <a:bodyPr/>
        <a:lstStyle/>
        <a:p>
          <a:endParaRPr lang="en-US"/>
        </a:p>
      </dgm:t>
    </dgm:pt>
    <dgm:pt modelId="{7DF9E543-1276-4F36-A530-5FF4A7054BB3}">
      <dgm:prSet/>
      <dgm:spPr/>
      <dgm:t>
        <a:bodyPr/>
        <a:lstStyle/>
        <a:p>
          <a:r>
            <a:rPr lang="en-US" dirty="0"/>
            <a:t>Intern</a:t>
          </a:r>
        </a:p>
      </dgm:t>
    </dgm:pt>
    <dgm:pt modelId="{EC4741B2-628F-47A0-9DE2-C5F85BCC606E}" type="parTrans" cxnId="{2D893A2F-5CC4-4FC5-9CF9-24C0F310DAAD}">
      <dgm:prSet/>
      <dgm:spPr/>
      <dgm:t>
        <a:bodyPr/>
        <a:lstStyle/>
        <a:p>
          <a:endParaRPr lang="en-US"/>
        </a:p>
      </dgm:t>
    </dgm:pt>
    <dgm:pt modelId="{6698D0B4-CF33-4380-A9FC-55F5894BCC92}" type="sibTrans" cxnId="{2D893A2F-5CC4-4FC5-9CF9-24C0F310DAAD}">
      <dgm:prSet/>
      <dgm:spPr/>
      <dgm:t>
        <a:bodyPr/>
        <a:lstStyle/>
        <a:p>
          <a:endParaRPr lang="en-US"/>
        </a:p>
      </dgm:t>
    </dgm:pt>
    <dgm:pt modelId="{AC813ABD-356D-4F3E-BD08-4F71AC3B82BA}">
      <dgm:prSet/>
      <dgm:spPr/>
      <dgm:t>
        <a:bodyPr/>
        <a:lstStyle/>
        <a:p>
          <a:r>
            <a:rPr lang="en-US" dirty="0"/>
            <a:t>PGY-2</a:t>
          </a:r>
        </a:p>
      </dgm:t>
    </dgm:pt>
    <dgm:pt modelId="{0B5950C1-43F4-4C9D-A047-C4E1038F2814}" type="parTrans" cxnId="{355178D4-B681-4446-82B4-A3609C02A8C4}">
      <dgm:prSet/>
      <dgm:spPr/>
      <dgm:t>
        <a:bodyPr/>
        <a:lstStyle/>
        <a:p>
          <a:endParaRPr lang="en-US"/>
        </a:p>
      </dgm:t>
    </dgm:pt>
    <dgm:pt modelId="{5537216B-C0FB-4632-AF31-F8E7970CE0EC}" type="sibTrans" cxnId="{355178D4-B681-4446-82B4-A3609C02A8C4}">
      <dgm:prSet/>
      <dgm:spPr/>
      <dgm:t>
        <a:bodyPr/>
        <a:lstStyle/>
        <a:p>
          <a:endParaRPr lang="en-US"/>
        </a:p>
      </dgm:t>
    </dgm:pt>
    <dgm:pt modelId="{0CEC8E25-C85C-4E32-A59E-543D7AA5E745}">
      <dgm:prSet/>
      <dgm:spPr/>
      <dgm:t>
        <a:bodyPr/>
        <a:lstStyle/>
        <a:p>
          <a:r>
            <a:rPr lang="en-US" dirty="0"/>
            <a:t>Interested in EM or another specialty?</a:t>
          </a:r>
        </a:p>
      </dgm:t>
    </dgm:pt>
    <dgm:pt modelId="{4B938BF2-DFAB-487F-B989-6EE71F83041A}" type="parTrans" cxnId="{3B040116-0261-4B2F-B453-0A0B029EB904}">
      <dgm:prSet/>
      <dgm:spPr/>
      <dgm:t>
        <a:bodyPr/>
        <a:lstStyle/>
        <a:p>
          <a:endParaRPr lang="en-US"/>
        </a:p>
      </dgm:t>
    </dgm:pt>
    <dgm:pt modelId="{39EF08FC-E86A-4E92-B245-B51AB8FDAA65}" type="sibTrans" cxnId="{3B040116-0261-4B2F-B453-0A0B029EB904}">
      <dgm:prSet/>
      <dgm:spPr/>
      <dgm:t>
        <a:bodyPr/>
        <a:lstStyle/>
        <a:p>
          <a:endParaRPr lang="en-US"/>
        </a:p>
      </dgm:t>
    </dgm:pt>
    <dgm:pt modelId="{EBA57AA5-E868-4A4C-BC40-24E32C7E0E8C}">
      <dgm:prSet/>
      <dgm:spPr/>
      <dgm:t>
        <a:bodyPr/>
        <a:lstStyle/>
        <a:p>
          <a:r>
            <a:rPr lang="en-US" dirty="0"/>
            <a:t>Home or away rotation</a:t>
          </a:r>
        </a:p>
      </dgm:t>
    </dgm:pt>
    <dgm:pt modelId="{FD4ACB33-6658-45BE-8C69-F6E133A09F1E}" type="parTrans" cxnId="{D12B8830-B58A-4681-B1F5-22B95EA0820F}">
      <dgm:prSet/>
      <dgm:spPr/>
      <dgm:t>
        <a:bodyPr/>
        <a:lstStyle/>
        <a:p>
          <a:endParaRPr lang="en-US"/>
        </a:p>
      </dgm:t>
    </dgm:pt>
    <dgm:pt modelId="{7F78EE33-120C-413F-A990-3FCA6D35507A}" type="sibTrans" cxnId="{D12B8830-B58A-4681-B1F5-22B95EA0820F}">
      <dgm:prSet/>
      <dgm:spPr/>
      <dgm:t>
        <a:bodyPr/>
        <a:lstStyle/>
        <a:p>
          <a:endParaRPr lang="en-US"/>
        </a:p>
      </dgm:t>
    </dgm:pt>
    <dgm:pt modelId="{D8878055-4645-48A0-A8D6-3ABA4E54FD05}">
      <dgm:prSet/>
      <dgm:spPr/>
      <dgm:t>
        <a:bodyPr/>
        <a:lstStyle/>
        <a:p>
          <a:r>
            <a:rPr lang="en-US" dirty="0"/>
            <a:t>Any previous rotations?</a:t>
          </a:r>
        </a:p>
      </dgm:t>
    </dgm:pt>
    <dgm:pt modelId="{AEBC26C3-E886-4A2B-9CF4-6AE9BC5A1B81}" type="parTrans" cxnId="{66AAD618-6F26-47CC-A74F-BD6BFBA0454F}">
      <dgm:prSet/>
      <dgm:spPr/>
      <dgm:t>
        <a:bodyPr/>
        <a:lstStyle/>
        <a:p>
          <a:endParaRPr lang="en-US"/>
        </a:p>
      </dgm:t>
    </dgm:pt>
    <dgm:pt modelId="{1B8FB13A-BC6F-4F84-97FC-9A23EDED4AE4}" type="sibTrans" cxnId="{66AAD618-6F26-47CC-A74F-BD6BFBA0454F}">
      <dgm:prSet/>
      <dgm:spPr/>
      <dgm:t>
        <a:bodyPr/>
        <a:lstStyle/>
        <a:p>
          <a:endParaRPr lang="en-US"/>
        </a:p>
      </dgm:t>
    </dgm:pt>
    <dgm:pt modelId="{5A19782C-9B0B-48E2-B5E6-FC2BE0F8E119}">
      <dgm:prSet/>
      <dgm:spPr/>
      <dgm:t>
        <a:bodyPr/>
        <a:lstStyle/>
        <a:p>
          <a:r>
            <a:rPr lang="en-US" dirty="0"/>
            <a:t>Which blocks have they done?</a:t>
          </a:r>
        </a:p>
      </dgm:t>
    </dgm:pt>
    <dgm:pt modelId="{1D38AB3E-EAE1-4F2C-AE9F-1BA62AF6C811}" type="parTrans" cxnId="{73DFC1DF-AB72-48A5-A8DD-5D7D8C6FDE54}">
      <dgm:prSet/>
      <dgm:spPr/>
      <dgm:t>
        <a:bodyPr/>
        <a:lstStyle/>
        <a:p>
          <a:endParaRPr lang="en-US"/>
        </a:p>
      </dgm:t>
    </dgm:pt>
    <dgm:pt modelId="{84FD685D-D8DC-4B5D-B844-274310CBA8BA}" type="sibTrans" cxnId="{73DFC1DF-AB72-48A5-A8DD-5D7D8C6FDE54}">
      <dgm:prSet/>
      <dgm:spPr/>
      <dgm:t>
        <a:bodyPr/>
        <a:lstStyle/>
        <a:p>
          <a:endParaRPr lang="en-US"/>
        </a:p>
      </dgm:t>
    </dgm:pt>
    <dgm:pt modelId="{4A1D0863-252E-4CE5-BF93-F3815103902D}">
      <dgm:prSet/>
      <dgm:spPr/>
      <dgm:t>
        <a:bodyPr/>
        <a:lstStyle/>
        <a:p>
          <a:r>
            <a:rPr lang="en-US" dirty="0"/>
            <a:t>Self-identified areas for improvement</a:t>
          </a:r>
        </a:p>
      </dgm:t>
    </dgm:pt>
    <dgm:pt modelId="{C5AA05EF-8B30-48D1-BF9A-D993347C012D}" type="parTrans" cxnId="{B13EC1E4-7ED0-421D-94E1-6285DD51FC61}">
      <dgm:prSet/>
      <dgm:spPr/>
      <dgm:t>
        <a:bodyPr/>
        <a:lstStyle/>
        <a:p>
          <a:endParaRPr lang="en-US"/>
        </a:p>
      </dgm:t>
    </dgm:pt>
    <dgm:pt modelId="{D1814FC2-C2E6-4A42-BB15-248365D711B9}" type="sibTrans" cxnId="{B13EC1E4-7ED0-421D-94E1-6285DD51FC61}">
      <dgm:prSet/>
      <dgm:spPr/>
      <dgm:t>
        <a:bodyPr/>
        <a:lstStyle/>
        <a:p>
          <a:endParaRPr lang="en-US"/>
        </a:p>
      </dgm:t>
    </dgm:pt>
    <dgm:pt modelId="{7428F092-C9A2-44D7-AE1E-17E00587A09B}">
      <dgm:prSet/>
      <dgm:spPr/>
      <dgm:t>
        <a:bodyPr/>
        <a:lstStyle/>
        <a:p>
          <a:r>
            <a:rPr lang="en-US" dirty="0"/>
            <a:t>What other career interests?</a:t>
          </a:r>
        </a:p>
      </dgm:t>
    </dgm:pt>
    <dgm:pt modelId="{B13464F8-5230-4EA1-85CA-B049F29E6002}" type="parTrans" cxnId="{19E6D99D-52B7-4BCE-8841-892C487D086B}">
      <dgm:prSet/>
      <dgm:spPr/>
      <dgm:t>
        <a:bodyPr/>
        <a:lstStyle/>
        <a:p>
          <a:endParaRPr lang="en-US"/>
        </a:p>
      </dgm:t>
    </dgm:pt>
    <dgm:pt modelId="{29A0C93B-0DC9-470E-9EC6-B9550483E092}" type="sibTrans" cxnId="{19E6D99D-52B7-4BCE-8841-892C487D086B}">
      <dgm:prSet/>
      <dgm:spPr/>
      <dgm:t>
        <a:bodyPr/>
        <a:lstStyle/>
        <a:p>
          <a:endParaRPr lang="en-US"/>
        </a:p>
      </dgm:t>
    </dgm:pt>
    <dgm:pt modelId="{FEA28CCD-32D8-4930-BFAA-01EDF252B428}">
      <dgm:prSet/>
      <dgm:spPr/>
      <dgm:t>
        <a:bodyPr/>
        <a:lstStyle/>
        <a:p>
          <a:r>
            <a:rPr lang="en-US" dirty="0"/>
            <a:t>What do they want to work on?</a:t>
          </a:r>
        </a:p>
      </dgm:t>
    </dgm:pt>
    <dgm:pt modelId="{024708D8-5C9F-4F5E-B460-30197B474FF6}" type="parTrans" cxnId="{635F968E-2421-4363-9942-579D7F3912BA}">
      <dgm:prSet/>
      <dgm:spPr/>
      <dgm:t>
        <a:bodyPr/>
        <a:lstStyle/>
        <a:p>
          <a:endParaRPr lang="en-US"/>
        </a:p>
      </dgm:t>
    </dgm:pt>
    <dgm:pt modelId="{9A8D37CD-4622-46E4-9B5F-3F24CFFC706B}" type="sibTrans" cxnId="{635F968E-2421-4363-9942-579D7F3912BA}">
      <dgm:prSet/>
      <dgm:spPr/>
      <dgm:t>
        <a:bodyPr/>
        <a:lstStyle/>
        <a:p>
          <a:endParaRPr lang="en-US"/>
        </a:p>
      </dgm:t>
    </dgm:pt>
    <dgm:pt modelId="{6C1F1344-23C8-4E5C-BC3D-777873618BDB}">
      <dgm:prSet/>
      <dgm:spPr/>
      <dgm:t>
        <a:bodyPr/>
        <a:lstStyle/>
        <a:p>
          <a:r>
            <a:rPr lang="en-US" dirty="0"/>
            <a:t>Plans for the future, fellowship, etc.</a:t>
          </a:r>
        </a:p>
      </dgm:t>
    </dgm:pt>
    <dgm:pt modelId="{BAA9613A-A766-4729-922E-48E42B105942}" type="parTrans" cxnId="{75E1732A-528B-4627-97BB-F2C28ED535F4}">
      <dgm:prSet/>
      <dgm:spPr/>
      <dgm:t>
        <a:bodyPr/>
        <a:lstStyle/>
        <a:p>
          <a:endParaRPr lang="en-US"/>
        </a:p>
      </dgm:t>
    </dgm:pt>
    <dgm:pt modelId="{081D72E4-347E-4638-8C58-82C270E952C5}" type="sibTrans" cxnId="{75E1732A-528B-4627-97BB-F2C28ED535F4}">
      <dgm:prSet/>
      <dgm:spPr/>
      <dgm:t>
        <a:bodyPr/>
        <a:lstStyle/>
        <a:p>
          <a:endParaRPr lang="en-US"/>
        </a:p>
      </dgm:t>
    </dgm:pt>
    <dgm:pt modelId="{615404AF-11F7-4097-84CE-97B7220C5A33}">
      <dgm:prSet/>
      <dgm:spPr/>
      <dgm:t>
        <a:bodyPr/>
        <a:lstStyle/>
        <a:p>
          <a:r>
            <a:rPr lang="en-US" dirty="0"/>
            <a:t>Interests outside of medicine?</a:t>
          </a:r>
        </a:p>
      </dgm:t>
    </dgm:pt>
    <dgm:pt modelId="{B1B965C5-1693-41E0-9B1B-447736571B9D}" type="parTrans" cxnId="{325DD9FA-790F-454B-803A-2C9185373623}">
      <dgm:prSet/>
      <dgm:spPr/>
      <dgm:t>
        <a:bodyPr/>
        <a:lstStyle/>
        <a:p>
          <a:endParaRPr lang="en-US"/>
        </a:p>
      </dgm:t>
    </dgm:pt>
    <dgm:pt modelId="{F43ABB3D-AE27-48F9-AA32-4DBCC5AA07F2}" type="sibTrans" cxnId="{325DD9FA-790F-454B-803A-2C9185373623}">
      <dgm:prSet/>
      <dgm:spPr/>
      <dgm:t>
        <a:bodyPr/>
        <a:lstStyle/>
        <a:p>
          <a:endParaRPr lang="en-US"/>
        </a:p>
      </dgm:t>
    </dgm:pt>
    <dgm:pt modelId="{8AA81C8E-EF64-478B-A9C9-296EA5AD3056}">
      <dgm:prSet/>
      <dgm:spPr/>
      <dgm:t>
        <a:bodyPr/>
        <a:lstStyle/>
        <a:p>
          <a:r>
            <a:rPr lang="en-US" dirty="0"/>
            <a:t>Other prior experiences</a:t>
          </a:r>
        </a:p>
      </dgm:t>
    </dgm:pt>
    <dgm:pt modelId="{1DF466D3-E65D-4378-9407-FFB8CA8E2E9A}" type="parTrans" cxnId="{17C5ECB1-5612-45EF-B8BD-DC2EC86B8BDD}">
      <dgm:prSet/>
      <dgm:spPr/>
      <dgm:t>
        <a:bodyPr/>
        <a:lstStyle/>
        <a:p>
          <a:endParaRPr lang="en-US"/>
        </a:p>
      </dgm:t>
    </dgm:pt>
    <dgm:pt modelId="{E583CC1A-E238-45EB-9E3F-FCFC95C7CCD0}" type="sibTrans" cxnId="{17C5ECB1-5612-45EF-B8BD-DC2EC86B8BDD}">
      <dgm:prSet/>
      <dgm:spPr/>
      <dgm:t>
        <a:bodyPr/>
        <a:lstStyle/>
        <a:p>
          <a:endParaRPr lang="en-US"/>
        </a:p>
      </dgm:t>
    </dgm:pt>
    <dgm:pt modelId="{A895FE4A-66DE-4B3D-861D-CD42CB770243}">
      <dgm:prSet/>
      <dgm:spPr/>
      <dgm:t>
        <a:bodyPr/>
        <a:lstStyle/>
        <a:p>
          <a:r>
            <a:rPr lang="en-US" dirty="0"/>
            <a:t>Potential barriers to effective learning</a:t>
          </a:r>
        </a:p>
      </dgm:t>
    </dgm:pt>
    <dgm:pt modelId="{C94C0C07-2220-4BEC-95E1-EFB15C6B312A}" type="parTrans" cxnId="{B60E53B4-E208-4A5B-AE9A-4005F62913EC}">
      <dgm:prSet/>
      <dgm:spPr/>
      <dgm:t>
        <a:bodyPr/>
        <a:lstStyle/>
        <a:p>
          <a:endParaRPr lang="en-US"/>
        </a:p>
      </dgm:t>
    </dgm:pt>
    <dgm:pt modelId="{5C5B74F2-6774-43A6-92B4-539C34BB39E3}" type="sibTrans" cxnId="{B60E53B4-E208-4A5B-AE9A-4005F62913EC}">
      <dgm:prSet/>
      <dgm:spPr/>
      <dgm:t>
        <a:bodyPr/>
        <a:lstStyle/>
        <a:p>
          <a:endParaRPr lang="en-US"/>
        </a:p>
      </dgm:t>
    </dgm:pt>
    <dgm:pt modelId="{78063243-9871-49D6-AF50-855CF0199C3F}">
      <dgm:prSet/>
      <dgm:spPr/>
      <dgm:t>
        <a:bodyPr/>
        <a:lstStyle/>
        <a:p>
          <a:r>
            <a:rPr lang="en-US"/>
            <a:t>Clerkship </a:t>
          </a:r>
          <a:r>
            <a:rPr lang="en-US" dirty="0"/>
            <a:t>student</a:t>
          </a:r>
          <a:endParaRPr lang="en-US"/>
        </a:p>
      </dgm:t>
    </dgm:pt>
    <dgm:pt modelId="{2275F741-391C-4BA1-AC93-4AF539BC7738}" type="parTrans" cxnId="{73E24249-EE9C-49E2-B866-18CFCC4C92B4}">
      <dgm:prSet/>
      <dgm:spPr/>
      <dgm:t>
        <a:bodyPr/>
        <a:lstStyle/>
        <a:p>
          <a:endParaRPr lang="en-US"/>
        </a:p>
      </dgm:t>
    </dgm:pt>
    <dgm:pt modelId="{777F38C7-7B56-425A-B7F4-4E301005FB06}" type="sibTrans" cxnId="{73E24249-EE9C-49E2-B866-18CFCC4C92B4}">
      <dgm:prSet/>
      <dgm:spPr/>
      <dgm:t>
        <a:bodyPr/>
        <a:lstStyle/>
        <a:p>
          <a:endParaRPr lang="en-US"/>
        </a:p>
      </dgm:t>
    </dgm:pt>
    <dgm:pt modelId="{D294A1F5-FA74-43ED-BF0F-03FDA87E8DC0}" type="pres">
      <dgm:prSet presAssocID="{362C75D1-6B61-49A3-B06D-F57DE662D6F8}" presName="Name0" presStyleCnt="0">
        <dgm:presLayoutVars>
          <dgm:dir/>
          <dgm:animLvl val="lvl"/>
          <dgm:resizeHandles val="exact"/>
        </dgm:presLayoutVars>
      </dgm:prSet>
      <dgm:spPr/>
    </dgm:pt>
    <dgm:pt modelId="{2062E401-C770-4806-B7AF-E0A67BF87C08}" type="pres">
      <dgm:prSet presAssocID="{6B98EF79-D9D3-48B4-BE32-53D290CFF7E9}" presName="linNode" presStyleCnt="0"/>
      <dgm:spPr/>
    </dgm:pt>
    <dgm:pt modelId="{4C4933DD-F9C1-4593-AFBF-06CF9E9DDFCB}" type="pres">
      <dgm:prSet presAssocID="{6B98EF79-D9D3-48B4-BE32-53D290CFF7E9}" presName="parentText" presStyleLbl="node1" presStyleIdx="0" presStyleCnt="5">
        <dgm:presLayoutVars>
          <dgm:chMax val="1"/>
          <dgm:bulletEnabled val="1"/>
        </dgm:presLayoutVars>
      </dgm:prSet>
      <dgm:spPr/>
    </dgm:pt>
    <dgm:pt modelId="{2CB0C7C7-55E2-4220-89DB-AE22D264DA41}" type="pres">
      <dgm:prSet presAssocID="{6B98EF79-D9D3-48B4-BE32-53D290CFF7E9}" presName="descendantText" presStyleLbl="alignAccFollowNode1" presStyleIdx="0" presStyleCnt="5">
        <dgm:presLayoutVars>
          <dgm:bulletEnabled val="1"/>
        </dgm:presLayoutVars>
      </dgm:prSet>
      <dgm:spPr/>
    </dgm:pt>
    <dgm:pt modelId="{269B1C9C-37D7-4076-B21C-AC0DEFC2DDE2}" type="pres">
      <dgm:prSet presAssocID="{2F96B0D0-EB79-4DC0-9E3F-E576682AB012}" presName="sp" presStyleCnt="0"/>
      <dgm:spPr/>
    </dgm:pt>
    <dgm:pt modelId="{36ABF494-04C5-4FD9-9D62-681A069DEDBA}" type="pres">
      <dgm:prSet presAssocID="{78063243-9871-49D6-AF50-855CF0199C3F}" presName="linNode" presStyleCnt="0"/>
      <dgm:spPr/>
    </dgm:pt>
    <dgm:pt modelId="{472F20CB-97A4-44DD-B8D9-79BC72BD1855}" type="pres">
      <dgm:prSet presAssocID="{78063243-9871-49D6-AF50-855CF0199C3F}" presName="parentText" presStyleLbl="node1" presStyleIdx="1" presStyleCnt="5">
        <dgm:presLayoutVars>
          <dgm:chMax val="1"/>
          <dgm:bulletEnabled val="1"/>
        </dgm:presLayoutVars>
      </dgm:prSet>
      <dgm:spPr/>
    </dgm:pt>
    <dgm:pt modelId="{866AAC58-450C-4B81-8BB7-433DEC25216F}" type="pres">
      <dgm:prSet presAssocID="{78063243-9871-49D6-AF50-855CF0199C3F}" presName="descendantText" presStyleLbl="alignAccFollowNode1" presStyleIdx="1" presStyleCnt="5">
        <dgm:presLayoutVars>
          <dgm:bulletEnabled val="1"/>
        </dgm:presLayoutVars>
      </dgm:prSet>
      <dgm:spPr/>
    </dgm:pt>
    <dgm:pt modelId="{F5DC2484-8F46-48E4-9D28-EDB694A323CE}" type="pres">
      <dgm:prSet presAssocID="{777F38C7-7B56-425A-B7F4-4E301005FB06}" presName="sp" presStyleCnt="0"/>
      <dgm:spPr/>
    </dgm:pt>
    <dgm:pt modelId="{0A9307FE-C159-4147-A1E7-563DDBB6FE69}" type="pres">
      <dgm:prSet presAssocID="{55E792F8-CEC8-452D-92A9-722C7AA06043}" presName="linNode" presStyleCnt="0"/>
      <dgm:spPr/>
    </dgm:pt>
    <dgm:pt modelId="{A1B81888-1799-4A72-8EA2-0F907A36FEA2}" type="pres">
      <dgm:prSet presAssocID="{55E792F8-CEC8-452D-92A9-722C7AA06043}" presName="parentText" presStyleLbl="node1" presStyleIdx="2" presStyleCnt="5">
        <dgm:presLayoutVars>
          <dgm:chMax val="1"/>
          <dgm:bulletEnabled val="1"/>
        </dgm:presLayoutVars>
      </dgm:prSet>
      <dgm:spPr/>
    </dgm:pt>
    <dgm:pt modelId="{79745F4E-8863-4C41-8050-0AD34216F95E}" type="pres">
      <dgm:prSet presAssocID="{55E792F8-CEC8-452D-92A9-722C7AA06043}" presName="descendantText" presStyleLbl="alignAccFollowNode1" presStyleIdx="2" presStyleCnt="5">
        <dgm:presLayoutVars>
          <dgm:bulletEnabled val="1"/>
        </dgm:presLayoutVars>
      </dgm:prSet>
      <dgm:spPr/>
    </dgm:pt>
    <dgm:pt modelId="{C40F2FA0-604F-442B-BD8A-BC3F6DD12C90}" type="pres">
      <dgm:prSet presAssocID="{7D93B221-22E0-4956-99AE-045805AD6EB7}" presName="sp" presStyleCnt="0"/>
      <dgm:spPr/>
    </dgm:pt>
    <dgm:pt modelId="{85BC0B00-C105-428B-A91E-5A94BA1D78A9}" type="pres">
      <dgm:prSet presAssocID="{7DF9E543-1276-4F36-A530-5FF4A7054BB3}" presName="linNode" presStyleCnt="0"/>
      <dgm:spPr/>
    </dgm:pt>
    <dgm:pt modelId="{05045D7A-9753-4CE5-87E5-CB600C7D666A}" type="pres">
      <dgm:prSet presAssocID="{7DF9E543-1276-4F36-A530-5FF4A7054BB3}" presName="parentText" presStyleLbl="node1" presStyleIdx="3" presStyleCnt="5">
        <dgm:presLayoutVars>
          <dgm:chMax val="1"/>
          <dgm:bulletEnabled val="1"/>
        </dgm:presLayoutVars>
      </dgm:prSet>
      <dgm:spPr/>
    </dgm:pt>
    <dgm:pt modelId="{77E46D7D-EAEF-4B9F-A884-AC671FDEAB65}" type="pres">
      <dgm:prSet presAssocID="{7DF9E543-1276-4F36-A530-5FF4A7054BB3}" presName="descendantText" presStyleLbl="alignAccFollowNode1" presStyleIdx="3" presStyleCnt="5">
        <dgm:presLayoutVars>
          <dgm:bulletEnabled val="1"/>
        </dgm:presLayoutVars>
      </dgm:prSet>
      <dgm:spPr/>
    </dgm:pt>
    <dgm:pt modelId="{1CD2D734-1C93-46D9-B80A-B9B030EACD9C}" type="pres">
      <dgm:prSet presAssocID="{6698D0B4-CF33-4380-A9FC-55F5894BCC92}" presName="sp" presStyleCnt="0"/>
      <dgm:spPr/>
    </dgm:pt>
    <dgm:pt modelId="{C10E7389-5408-448E-8116-F32723E20FCA}" type="pres">
      <dgm:prSet presAssocID="{AC813ABD-356D-4F3E-BD08-4F71AC3B82BA}" presName="linNode" presStyleCnt="0"/>
      <dgm:spPr/>
    </dgm:pt>
    <dgm:pt modelId="{5106B990-F949-41BF-9151-FFCB66B3B0D1}" type="pres">
      <dgm:prSet presAssocID="{AC813ABD-356D-4F3E-BD08-4F71AC3B82BA}" presName="parentText" presStyleLbl="node1" presStyleIdx="4" presStyleCnt="5">
        <dgm:presLayoutVars>
          <dgm:chMax val="1"/>
          <dgm:bulletEnabled val="1"/>
        </dgm:presLayoutVars>
      </dgm:prSet>
      <dgm:spPr/>
    </dgm:pt>
    <dgm:pt modelId="{17777C26-1F3A-453A-B56B-DFE1E1ADC8EF}" type="pres">
      <dgm:prSet presAssocID="{AC813ABD-356D-4F3E-BD08-4F71AC3B82BA}" presName="descendantText" presStyleLbl="alignAccFollowNode1" presStyleIdx="4" presStyleCnt="5">
        <dgm:presLayoutVars>
          <dgm:bulletEnabled val="1"/>
        </dgm:presLayoutVars>
      </dgm:prSet>
      <dgm:spPr/>
    </dgm:pt>
  </dgm:ptLst>
  <dgm:cxnLst>
    <dgm:cxn modelId="{D4949E15-EF5C-4EF9-8091-D30FCEF5181A}" type="presOf" srcId="{0CEC8E25-C85C-4E32-A59E-543D7AA5E745}" destId="{866AAC58-450C-4B81-8BB7-433DEC25216F}" srcOrd="0" destOrd="0" presId="urn:microsoft.com/office/officeart/2005/8/layout/vList5"/>
    <dgm:cxn modelId="{3B040116-0261-4B2F-B453-0A0B029EB904}" srcId="{78063243-9871-49D6-AF50-855CF0199C3F}" destId="{0CEC8E25-C85C-4E32-A59E-543D7AA5E745}" srcOrd="0" destOrd="0" parTransId="{4B938BF2-DFAB-487F-B989-6EE71F83041A}" sibTransId="{39EF08FC-E86A-4E92-B245-B51AB8FDAA65}"/>
    <dgm:cxn modelId="{66AAD618-6F26-47CC-A74F-BD6BFBA0454F}" srcId="{55E792F8-CEC8-452D-92A9-722C7AA06043}" destId="{D8878055-4645-48A0-A8D6-3ABA4E54FD05}" srcOrd="1" destOrd="0" parTransId="{AEBC26C3-E886-4A2B-9CF4-6AE9BC5A1B81}" sibTransId="{1B8FB13A-BC6F-4F84-97FC-9A23EDED4AE4}"/>
    <dgm:cxn modelId="{75E1732A-528B-4627-97BB-F2C28ED535F4}" srcId="{AC813ABD-356D-4F3E-BD08-4F71AC3B82BA}" destId="{6C1F1344-23C8-4E5C-BC3D-777873618BDB}" srcOrd="1" destOrd="0" parTransId="{BAA9613A-A766-4729-922E-48E42B105942}" sibTransId="{081D72E4-347E-4638-8C58-82C270E952C5}"/>
    <dgm:cxn modelId="{2D893A2F-5CC4-4FC5-9CF9-24C0F310DAAD}" srcId="{362C75D1-6B61-49A3-B06D-F57DE662D6F8}" destId="{7DF9E543-1276-4F36-A530-5FF4A7054BB3}" srcOrd="3" destOrd="0" parTransId="{EC4741B2-628F-47A0-9DE2-C5F85BCC606E}" sibTransId="{6698D0B4-CF33-4380-A9FC-55F5894BCC92}"/>
    <dgm:cxn modelId="{D12B8830-B58A-4681-B1F5-22B95EA0820F}" srcId="{55E792F8-CEC8-452D-92A9-722C7AA06043}" destId="{EBA57AA5-E868-4A4C-BC40-24E32C7E0E8C}" srcOrd="0" destOrd="0" parTransId="{FD4ACB33-6658-45BE-8C69-F6E133A09F1E}" sibTransId="{7F78EE33-120C-413F-A990-3FCA6D35507A}"/>
    <dgm:cxn modelId="{2B298731-90FF-4F10-8846-7647FA18C8BD}" type="presOf" srcId="{EBA57AA5-E868-4A4C-BC40-24E32C7E0E8C}" destId="{79745F4E-8863-4C41-8050-0AD34216F95E}" srcOrd="0" destOrd="0" presId="urn:microsoft.com/office/officeart/2005/8/layout/vList5"/>
    <dgm:cxn modelId="{A513E743-F957-4335-88A0-4EF9D7D598BD}" type="presOf" srcId="{615404AF-11F7-4097-84CE-97B7220C5A33}" destId="{2CB0C7C7-55E2-4220-89DB-AE22D264DA41}" srcOrd="0" destOrd="0" presId="urn:microsoft.com/office/officeart/2005/8/layout/vList5"/>
    <dgm:cxn modelId="{73E24249-EE9C-49E2-B866-18CFCC4C92B4}" srcId="{362C75D1-6B61-49A3-B06D-F57DE662D6F8}" destId="{78063243-9871-49D6-AF50-855CF0199C3F}" srcOrd="1" destOrd="0" parTransId="{2275F741-391C-4BA1-AC93-4AF539BC7738}" sibTransId="{777F38C7-7B56-425A-B7F4-4E301005FB06}"/>
    <dgm:cxn modelId="{20C2AB56-B180-4EA7-A024-28F09C09FAD7}" type="presOf" srcId="{7428F092-C9A2-44D7-AE1E-17E00587A09B}" destId="{866AAC58-450C-4B81-8BB7-433DEC25216F}" srcOrd="0" destOrd="1" presId="urn:microsoft.com/office/officeart/2005/8/layout/vList5"/>
    <dgm:cxn modelId="{9A51825E-632B-4453-A1B3-C63EC38C94E7}" type="presOf" srcId="{FEA28CCD-32D8-4930-BFAA-01EDF252B428}" destId="{77E46D7D-EAEF-4B9F-A884-AC671FDEAB65}" srcOrd="0" destOrd="1" presId="urn:microsoft.com/office/officeart/2005/8/layout/vList5"/>
    <dgm:cxn modelId="{6FB5346F-2599-43C2-A782-19E649E59575}" type="presOf" srcId="{8AA81C8E-EF64-478B-A9C9-296EA5AD3056}" destId="{2CB0C7C7-55E2-4220-89DB-AE22D264DA41}" srcOrd="0" destOrd="1" presId="urn:microsoft.com/office/officeart/2005/8/layout/vList5"/>
    <dgm:cxn modelId="{A0E76C81-1BB2-4FAC-A586-6FF6FE860CA1}" type="presOf" srcId="{A895FE4A-66DE-4B3D-861D-CD42CB770243}" destId="{2CB0C7C7-55E2-4220-89DB-AE22D264DA41}" srcOrd="0" destOrd="2" presId="urn:microsoft.com/office/officeart/2005/8/layout/vList5"/>
    <dgm:cxn modelId="{635F968E-2421-4363-9942-579D7F3912BA}" srcId="{7DF9E543-1276-4F36-A530-5FF4A7054BB3}" destId="{FEA28CCD-32D8-4930-BFAA-01EDF252B428}" srcOrd="1" destOrd="0" parTransId="{024708D8-5C9F-4F5E-B460-30197B474FF6}" sibTransId="{9A8D37CD-4622-46E4-9B5F-3F24CFFC706B}"/>
    <dgm:cxn modelId="{AB7CEF92-91A0-49F7-959D-53BBC2BB64BA}" type="presOf" srcId="{78063243-9871-49D6-AF50-855CF0199C3F}" destId="{472F20CB-97A4-44DD-B8D9-79BC72BD1855}" srcOrd="0" destOrd="0" presId="urn:microsoft.com/office/officeart/2005/8/layout/vList5"/>
    <dgm:cxn modelId="{19E6D99D-52B7-4BCE-8841-892C487D086B}" srcId="{78063243-9871-49D6-AF50-855CF0199C3F}" destId="{7428F092-C9A2-44D7-AE1E-17E00587A09B}" srcOrd="1" destOrd="0" parTransId="{B13464F8-5230-4EA1-85CA-B049F29E6002}" sibTransId="{29A0C93B-0DC9-470E-9EC6-B9550483E092}"/>
    <dgm:cxn modelId="{7272529F-BC6A-4B8A-8E96-EFEA4F5638AC}" type="presOf" srcId="{7DF9E543-1276-4F36-A530-5FF4A7054BB3}" destId="{05045D7A-9753-4CE5-87E5-CB600C7D666A}" srcOrd="0" destOrd="0" presId="urn:microsoft.com/office/officeart/2005/8/layout/vList5"/>
    <dgm:cxn modelId="{4E54E9A7-F62B-4CC2-9E2D-5A6BF9874BA1}" type="presOf" srcId="{D8878055-4645-48A0-A8D6-3ABA4E54FD05}" destId="{79745F4E-8863-4C41-8050-0AD34216F95E}" srcOrd="0" destOrd="1" presId="urn:microsoft.com/office/officeart/2005/8/layout/vList5"/>
    <dgm:cxn modelId="{17C5ECB1-5612-45EF-B8BD-DC2EC86B8BDD}" srcId="{6B98EF79-D9D3-48B4-BE32-53D290CFF7E9}" destId="{8AA81C8E-EF64-478B-A9C9-296EA5AD3056}" srcOrd="1" destOrd="0" parTransId="{1DF466D3-E65D-4378-9407-FFB8CA8E2E9A}" sibTransId="{E583CC1A-E238-45EB-9E3F-FCFC95C7CCD0}"/>
    <dgm:cxn modelId="{B60E53B4-E208-4A5B-AE9A-4005F62913EC}" srcId="{6B98EF79-D9D3-48B4-BE32-53D290CFF7E9}" destId="{A895FE4A-66DE-4B3D-861D-CD42CB770243}" srcOrd="2" destOrd="0" parTransId="{C94C0C07-2220-4BEC-95E1-EFB15C6B312A}" sibTransId="{5C5B74F2-6774-43A6-92B4-539C34BB39E3}"/>
    <dgm:cxn modelId="{60A0DDB7-8463-44F0-A6FB-721D309B3A21}" type="presOf" srcId="{5A19782C-9B0B-48E2-B5E6-FC2BE0F8E119}" destId="{77E46D7D-EAEF-4B9F-A884-AC671FDEAB65}" srcOrd="0" destOrd="0" presId="urn:microsoft.com/office/officeart/2005/8/layout/vList5"/>
    <dgm:cxn modelId="{83989CBC-2E25-4417-89DF-B2C3C5728385}" type="presOf" srcId="{4A1D0863-252E-4CE5-BF93-F3815103902D}" destId="{17777C26-1F3A-453A-B56B-DFE1E1ADC8EF}" srcOrd="0" destOrd="0" presId="urn:microsoft.com/office/officeart/2005/8/layout/vList5"/>
    <dgm:cxn modelId="{B2D3C7BE-F4DC-4EFD-8391-FBFC5D71EEBE}" type="presOf" srcId="{6B98EF79-D9D3-48B4-BE32-53D290CFF7E9}" destId="{4C4933DD-F9C1-4593-AFBF-06CF9E9DDFCB}" srcOrd="0" destOrd="0" presId="urn:microsoft.com/office/officeart/2005/8/layout/vList5"/>
    <dgm:cxn modelId="{CF2B6ACC-3792-4C25-BA2E-CECD49BA9D29}" srcId="{362C75D1-6B61-49A3-B06D-F57DE662D6F8}" destId="{55E792F8-CEC8-452D-92A9-722C7AA06043}" srcOrd="2" destOrd="0" parTransId="{FFC5CADE-CE9E-4A91-81A7-E6D72A546015}" sibTransId="{7D93B221-22E0-4956-99AE-045805AD6EB7}"/>
    <dgm:cxn modelId="{355178D4-B681-4446-82B4-A3609C02A8C4}" srcId="{362C75D1-6B61-49A3-B06D-F57DE662D6F8}" destId="{AC813ABD-356D-4F3E-BD08-4F71AC3B82BA}" srcOrd="4" destOrd="0" parTransId="{0B5950C1-43F4-4C9D-A047-C4E1038F2814}" sibTransId="{5537216B-C0FB-4632-AF31-F8E7970CE0EC}"/>
    <dgm:cxn modelId="{73DFC1DF-AB72-48A5-A8DD-5D7D8C6FDE54}" srcId="{7DF9E543-1276-4F36-A530-5FF4A7054BB3}" destId="{5A19782C-9B0B-48E2-B5E6-FC2BE0F8E119}" srcOrd="0" destOrd="0" parTransId="{1D38AB3E-EAE1-4F2C-AE9F-1BA62AF6C811}" sibTransId="{84FD685D-D8DC-4B5D-B844-274310CBA8BA}"/>
    <dgm:cxn modelId="{DEA2ABE3-5C85-43A1-A090-D2C4AC53D994}" type="presOf" srcId="{55E792F8-CEC8-452D-92A9-722C7AA06043}" destId="{A1B81888-1799-4A72-8EA2-0F907A36FEA2}" srcOrd="0" destOrd="0" presId="urn:microsoft.com/office/officeart/2005/8/layout/vList5"/>
    <dgm:cxn modelId="{B13EC1E4-7ED0-421D-94E1-6285DD51FC61}" srcId="{AC813ABD-356D-4F3E-BD08-4F71AC3B82BA}" destId="{4A1D0863-252E-4CE5-BF93-F3815103902D}" srcOrd="0" destOrd="0" parTransId="{C5AA05EF-8B30-48D1-BF9A-D993347C012D}" sibTransId="{D1814FC2-C2E6-4A42-BB15-248365D711B9}"/>
    <dgm:cxn modelId="{9FCFE2EA-3093-4390-9039-A1011B16A7EB}" type="presOf" srcId="{AC813ABD-356D-4F3E-BD08-4F71AC3B82BA}" destId="{5106B990-F949-41BF-9151-FFCB66B3B0D1}" srcOrd="0" destOrd="0" presId="urn:microsoft.com/office/officeart/2005/8/layout/vList5"/>
    <dgm:cxn modelId="{23BE73F2-17E6-4031-BA0E-616BF4297C7A}" srcId="{362C75D1-6B61-49A3-B06D-F57DE662D6F8}" destId="{6B98EF79-D9D3-48B4-BE32-53D290CFF7E9}" srcOrd="0" destOrd="0" parTransId="{94431902-6C2A-4D93-9A39-1573E28F3D03}" sibTransId="{2F96B0D0-EB79-4DC0-9E3F-E576682AB012}"/>
    <dgm:cxn modelId="{3FEC02F6-A77C-4895-BE5F-6C3515912C57}" type="presOf" srcId="{362C75D1-6B61-49A3-B06D-F57DE662D6F8}" destId="{D294A1F5-FA74-43ED-BF0F-03FDA87E8DC0}" srcOrd="0" destOrd="0" presId="urn:microsoft.com/office/officeart/2005/8/layout/vList5"/>
    <dgm:cxn modelId="{325DD9FA-790F-454B-803A-2C9185373623}" srcId="{6B98EF79-D9D3-48B4-BE32-53D290CFF7E9}" destId="{615404AF-11F7-4097-84CE-97B7220C5A33}" srcOrd="0" destOrd="0" parTransId="{B1B965C5-1693-41E0-9B1B-447736571B9D}" sibTransId="{F43ABB3D-AE27-48F9-AA32-4DBCC5AA07F2}"/>
    <dgm:cxn modelId="{2D7862FC-89ED-46DB-BCD8-321CA566608E}" type="presOf" srcId="{6C1F1344-23C8-4E5C-BC3D-777873618BDB}" destId="{17777C26-1F3A-453A-B56B-DFE1E1ADC8EF}" srcOrd="0" destOrd="1" presId="urn:microsoft.com/office/officeart/2005/8/layout/vList5"/>
    <dgm:cxn modelId="{5602B480-1E5D-4BE1-AC53-FA9C0E849BEC}" type="presParOf" srcId="{D294A1F5-FA74-43ED-BF0F-03FDA87E8DC0}" destId="{2062E401-C770-4806-B7AF-E0A67BF87C08}" srcOrd="0" destOrd="0" presId="urn:microsoft.com/office/officeart/2005/8/layout/vList5"/>
    <dgm:cxn modelId="{605ADDAD-5282-4BF7-A4BD-88C66184AB0D}" type="presParOf" srcId="{2062E401-C770-4806-B7AF-E0A67BF87C08}" destId="{4C4933DD-F9C1-4593-AFBF-06CF9E9DDFCB}" srcOrd="0" destOrd="0" presId="urn:microsoft.com/office/officeart/2005/8/layout/vList5"/>
    <dgm:cxn modelId="{432E0D23-D3A7-4C72-A7EB-5B9484A7F8DF}" type="presParOf" srcId="{2062E401-C770-4806-B7AF-E0A67BF87C08}" destId="{2CB0C7C7-55E2-4220-89DB-AE22D264DA41}" srcOrd="1" destOrd="0" presId="urn:microsoft.com/office/officeart/2005/8/layout/vList5"/>
    <dgm:cxn modelId="{A3248111-42FD-4F3F-9350-A82B231C5815}" type="presParOf" srcId="{D294A1F5-FA74-43ED-BF0F-03FDA87E8DC0}" destId="{269B1C9C-37D7-4076-B21C-AC0DEFC2DDE2}" srcOrd="1" destOrd="0" presId="urn:microsoft.com/office/officeart/2005/8/layout/vList5"/>
    <dgm:cxn modelId="{61FC40B7-71F3-451B-A3E9-632A8916EFB0}" type="presParOf" srcId="{D294A1F5-FA74-43ED-BF0F-03FDA87E8DC0}" destId="{36ABF494-04C5-4FD9-9D62-681A069DEDBA}" srcOrd="2" destOrd="0" presId="urn:microsoft.com/office/officeart/2005/8/layout/vList5"/>
    <dgm:cxn modelId="{F05EB3D0-66A5-4166-81AB-E0E1FE6E3327}" type="presParOf" srcId="{36ABF494-04C5-4FD9-9D62-681A069DEDBA}" destId="{472F20CB-97A4-44DD-B8D9-79BC72BD1855}" srcOrd="0" destOrd="0" presId="urn:microsoft.com/office/officeart/2005/8/layout/vList5"/>
    <dgm:cxn modelId="{7206CC9E-B3BD-4F11-B47D-F04CAE3DCCC2}" type="presParOf" srcId="{36ABF494-04C5-4FD9-9D62-681A069DEDBA}" destId="{866AAC58-450C-4B81-8BB7-433DEC25216F}" srcOrd="1" destOrd="0" presId="urn:microsoft.com/office/officeart/2005/8/layout/vList5"/>
    <dgm:cxn modelId="{37595B4D-DAC2-40CB-9292-C24E29C01253}" type="presParOf" srcId="{D294A1F5-FA74-43ED-BF0F-03FDA87E8DC0}" destId="{F5DC2484-8F46-48E4-9D28-EDB694A323CE}" srcOrd="3" destOrd="0" presId="urn:microsoft.com/office/officeart/2005/8/layout/vList5"/>
    <dgm:cxn modelId="{1C88B1D0-D5EA-4EC6-BC36-6E67C1E77153}" type="presParOf" srcId="{D294A1F5-FA74-43ED-BF0F-03FDA87E8DC0}" destId="{0A9307FE-C159-4147-A1E7-563DDBB6FE69}" srcOrd="4" destOrd="0" presId="urn:microsoft.com/office/officeart/2005/8/layout/vList5"/>
    <dgm:cxn modelId="{17E4F221-D453-4E4E-A068-015F81419C7F}" type="presParOf" srcId="{0A9307FE-C159-4147-A1E7-563DDBB6FE69}" destId="{A1B81888-1799-4A72-8EA2-0F907A36FEA2}" srcOrd="0" destOrd="0" presId="urn:microsoft.com/office/officeart/2005/8/layout/vList5"/>
    <dgm:cxn modelId="{D68FCCFE-001D-4776-BCDA-D53ACDE8E8E1}" type="presParOf" srcId="{0A9307FE-C159-4147-A1E7-563DDBB6FE69}" destId="{79745F4E-8863-4C41-8050-0AD34216F95E}" srcOrd="1" destOrd="0" presId="urn:microsoft.com/office/officeart/2005/8/layout/vList5"/>
    <dgm:cxn modelId="{03DAD04A-A3FA-438D-94FF-699C70B4E27C}" type="presParOf" srcId="{D294A1F5-FA74-43ED-BF0F-03FDA87E8DC0}" destId="{C40F2FA0-604F-442B-BD8A-BC3F6DD12C90}" srcOrd="5" destOrd="0" presId="urn:microsoft.com/office/officeart/2005/8/layout/vList5"/>
    <dgm:cxn modelId="{A03EDA2F-9D6C-4CD4-A0AD-98F4DCC8398F}" type="presParOf" srcId="{D294A1F5-FA74-43ED-BF0F-03FDA87E8DC0}" destId="{85BC0B00-C105-428B-A91E-5A94BA1D78A9}" srcOrd="6" destOrd="0" presId="urn:microsoft.com/office/officeart/2005/8/layout/vList5"/>
    <dgm:cxn modelId="{74F42F27-D506-4C0F-B5F8-257C2997125E}" type="presParOf" srcId="{85BC0B00-C105-428B-A91E-5A94BA1D78A9}" destId="{05045D7A-9753-4CE5-87E5-CB600C7D666A}" srcOrd="0" destOrd="0" presId="urn:microsoft.com/office/officeart/2005/8/layout/vList5"/>
    <dgm:cxn modelId="{1F870D30-EED3-4CAA-823E-6A0E02E291DF}" type="presParOf" srcId="{85BC0B00-C105-428B-A91E-5A94BA1D78A9}" destId="{77E46D7D-EAEF-4B9F-A884-AC671FDEAB65}" srcOrd="1" destOrd="0" presId="urn:microsoft.com/office/officeart/2005/8/layout/vList5"/>
    <dgm:cxn modelId="{B810D023-8E2D-42EC-BC6E-05152A775750}" type="presParOf" srcId="{D294A1F5-FA74-43ED-BF0F-03FDA87E8DC0}" destId="{1CD2D734-1C93-46D9-B80A-B9B030EACD9C}" srcOrd="7" destOrd="0" presId="urn:microsoft.com/office/officeart/2005/8/layout/vList5"/>
    <dgm:cxn modelId="{B32F162D-667A-4A3A-84E1-66780B38DB9D}" type="presParOf" srcId="{D294A1F5-FA74-43ED-BF0F-03FDA87E8DC0}" destId="{C10E7389-5408-448E-8116-F32723E20FCA}" srcOrd="8" destOrd="0" presId="urn:microsoft.com/office/officeart/2005/8/layout/vList5"/>
    <dgm:cxn modelId="{976C4D60-891B-4193-AF45-C709A696B5FD}" type="presParOf" srcId="{C10E7389-5408-448E-8116-F32723E20FCA}" destId="{5106B990-F949-41BF-9151-FFCB66B3B0D1}" srcOrd="0" destOrd="0" presId="urn:microsoft.com/office/officeart/2005/8/layout/vList5"/>
    <dgm:cxn modelId="{35EC157C-FBAC-47C6-8A59-9DF89113EC40}" type="presParOf" srcId="{C10E7389-5408-448E-8116-F32723E20FCA}" destId="{17777C26-1F3A-453A-B56B-DFE1E1ADC8EF}"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77F3A1C-EDB8-4CD8-B882-F101CE59BA99}"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en-US"/>
        </a:p>
      </dgm:t>
    </dgm:pt>
    <dgm:pt modelId="{A3A7E816-7878-4285-9840-5F8B52EB2372}">
      <dgm:prSet phldrT="[Text]"/>
      <dgm:spPr>
        <a:solidFill>
          <a:schemeClr val="bg1">
            <a:lumMod val="95000"/>
          </a:schemeClr>
        </a:solidFill>
      </dgm:spPr>
      <dgm:t>
        <a:bodyPr/>
        <a:lstStyle/>
        <a:p>
          <a:r>
            <a:rPr lang="en-US" dirty="0">
              <a:solidFill>
                <a:schemeClr val="tx1"/>
              </a:solidFill>
            </a:rPr>
            <a:t>Lessons are planned ahead of time</a:t>
          </a:r>
        </a:p>
      </dgm:t>
    </dgm:pt>
    <dgm:pt modelId="{8D2AA742-EC4C-4C06-BF59-3290CAB80BD6}" type="parTrans" cxnId="{51454E59-6D32-4174-A306-0CDAF3DA4EDD}">
      <dgm:prSet/>
      <dgm:spPr/>
      <dgm:t>
        <a:bodyPr/>
        <a:lstStyle/>
        <a:p>
          <a:endParaRPr lang="en-US"/>
        </a:p>
      </dgm:t>
    </dgm:pt>
    <dgm:pt modelId="{BCEEB71F-3E4A-4D3B-B98C-04573771CAC5}" type="sibTrans" cxnId="{51454E59-6D32-4174-A306-0CDAF3DA4EDD}">
      <dgm:prSet/>
      <dgm:spPr/>
      <dgm:t>
        <a:bodyPr/>
        <a:lstStyle/>
        <a:p>
          <a:endParaRPr lang="en-US"/>
        </a:p>
      </dgm:t>
    </dgm:pt>
    <dgm:pt modelId="{9D30A5E9-DB8D-496E-A0BE-62871D2E2C69}">
      <dgm:prSet phldrT="[Text]"/>
      <dgm:spPr>
        <a:solidFill>
          <a:schemeClr val="bg1">
            <a:lumMod val="95000"/>
          </a:schemeClr>
        </a:solidFill>
      </dgm:spPr>
      <dgm:t>
        <a:bodyPr/>
        <a:lstStyle/>
        <a:p>
          <a:r>
            <a:rPr lang="en-US" dirty="0">
              <a:solidFill>
                <a:schemeClr val="tx1"/>
              </a:solidFill>
            </a:rPr>
            <a:t>Teacher is well-versed in subject matter</a:t>
          </a:r>
        </a:p>
      </dgm:t>
    </dgm:pt>
    <dgm:pt modelId="{8731A813-71C9-455D-85CF-C3213E416DF6}" type="parTrans" cxnId="{F1A18314-33A7-40EC-981B-B99B01D8A3DE}">
      <dgm:prSet/>
      <dgm:spPr/>
      <dgm:t>
        <a:bodyPr/>
        <a:lstStyle/>
        <a:p>
          <a:endParaRPr lang="en-US"/>
        </a:p>
      </dgm:t>
    </dgm:pt>
    <dgm:pt modelId="{FF44DF4D-3300-4016-B797-0933BE4DAB0E}" type="sibTrans" cxnId="{F1A18314-33A7-40EC-981B-B99B01D8A3DE}">
      <dgm:prSet/>
      <dgm:spPr/>
      <dgm:t>
        <a:bodyPr/>
        <a:lstStyle/>
        <a:p>
          <a:endParaRPr lang="en-US"/>
        </a:p>
      </dgm:t>
    </dgm:pt>
    <dgm:pt modelId="{DF86A539-9A20-43C2-9A0D-D28D3F393E9C}">
      <dgm:prSet phldrT="[Text]"/>
      <dgm:spPr>
        <a:solidFill>
          <a:schemeClr val="bg1">
            <a:lumMod val="95000"/>
          </a:schemeClr>
        </a:solidFill>
      </dgm:spPr>
      <dgm:t>
        <a:bodyPr/>
        <a:lstStyle/>
        <a:p>
          <a:r>
            <a:rPr lang="en-US" dirty="0">
              <a:solidFill>
                <a:schemeClr val="tx1"/>
              </a:solidFill>
            </a:rPr>
            <a:t>Introduction, development, conclusion, assessment</a:t>
          </a:r>
        </a:p>
      </dgm:t>
    </dgm:pt>
    <dgm:pt modelId="{0C7022A3-6BD8-4D6C-9B15-B29DA8E75A6E}" type="parTrans" cxnId="{5A295521-6A23-4AC0-93B2-7991BE6A9984}">
      <dgm:prSet/>
      <dgm:spPr/>
      <dgm:t>
        <a:bodyPr/>
        <a:lstStyle/>
        <a:p>
          <a:endParaRPr lang="en-US"/>
        </a:p>
      </dgm:t>
    </dgm:pt>
    <dgm:pt modelId="{26212B24-428A-4256-A69F-DD55114A2F85}" type="sibTrans" cxnId="{5A295521-6A23-4AC0-93B2-7991BE6A9984}">
      <dgm:prSet/>
      <dgm:spPr/>
      <dgm:t>
        <a:bodyPr/>
        <a:lstStyle/>
        <a:p>
          <a:endParaRPr lang="en-US"/>
        </a:p>
      </dgm:t>
    </dgm:pt>
    <dgm:pt modelId="{2026A247-FAFE-4F1B-B0DB-9EC95E8F89A1}">
      <dgm:prSet phldrT="[Text]"/>
      <dgm:spPr>
        <a:solidFill>
          <a:schemeClr val="bg1">
            <a:lumMod val="95000"/>
          </a:schemeClr>
        </a:solidFill>
      </dgm:spPr>
      <dgm:t>
        <a:bodyPr/>
        <a:lstStyle/>
        <a:p>
          <a:r>
            <a:rPr lang="en-US" dirty="0">
              <a:solidFill>
                <a:schemeClr val="tx1"/>
              </a:solidFill>
            </a:rPr>
            <a:t>Lessons are rehearsed and organized</a:t>
          </a:r>
        </a:p>
      </dgm:t>
    </dgm:pt>
    <dgm:pt modelId="{52AACF1B-1ED6-4A92-B222-FE9A711D8512}" type="parTrans" cxnId="{4BFE322B-B304-4F76-AC67-466D0F8AA0EA}">
      <dgm:prSet/>
      <dgm:spPr/>
      <dgm:t>
        <a:bodyPr/>
        <a:lstStyle/>
        <a:p>
          <a:endParaRPr lang="en-US"/>
        </a:p>
      </dgm:t>
    </dgm:pt>
    <dgm:pt modelId="{315E10EF-0348-4EDD-81D2-BC3C395EE103}" type="sibTrans" cxnId="{4BFE322B-B304-4F76-AC67-466D0F8AA0EA}">
      <dgm:prSet/>
      <dgm:spPr/>
      <dgm:t>
        <a:bodyPr/>
        <a:lstStyle/>
        <a:p>
          <a:endParaRPr lang="en-US"/>
        </a:p>
      </dgm:t>
    </dgm:pt>
    <dgm:pt modelId="{430AC064-3355-4E2C-8A66-BC772905A5A6}">
      <dgm:prSet phldrT="[Text]"/>
      <dgm:spPr>
        <a:solidFill>
          <a:schemeClr val="bg1">
            <a:lumMod val="95000"/>
          </a:schemeClr>
        </a:solidFill>
      </dgm:spPr>
      <dgm:t>
        <a:bodyPr/>
        <a:lstStyle/>
        <a:p>
          <a:r>
            <a:rPr lang="en-US" dirty="0">
              <a:solidFill>
                <a:schemeClr val="tx1"/>
              </a:solidFill>
            </a:rPr>
            <a:t>If needed, notes are prepared</a:t>
          </a:r>
        </a:p>
      </dgm:t>
    </dgm:pt>
    <dgm:pt modelId="{F5F998A5-9F7C-4E8C-8446-60C80FD7CFA1}" type="parTrans" cxnId="{CDB79A32-916C-4806-AABA-557FD2383EA4}">
      <dgm:prSet/>
      <dgm:spPr/>
      <dgm:t>
        <a:bodyPr/>
        <a:lstStyle/>
        <a:p>
          <a:endParaRPr lang="en-US"/>
        </a:p>
      </dgm:t>
    </dgm:pt>
    <dgm:pt modelId="{80CA7BF3-E796-4672-A211-8D1CCA51B212}" type="sibTrans" cxnId="{CDB79A32-916C-4806-AABA-557FD2383EA4}">
      <dgm:prSet/>
      <dgm:spPr/>
      <dgm:t>
        <a:bodyPr/>
        <a:lstStyle/>
        <a:p>
          <a:endParaRPr lang="en-US"/>
        </a:p>
      </dgm:t>
    </dgm:pt>
    <dgm:pt modelId="{83A96A75-77D6-4EA7-81A0-F300636D9411}">
      <dgm:prSet/>
      <dgm:spPr/>
      <dgm:t>
        <a:bodyPr/>
        <a:lstStyle/>
        <a:p>
          <a:r>
            <a:rPr lang="en-US" dirty="0">
              <a:solidFill>
                <a:schemeClr val="tx1"/>
              </a:solidFill>
            </a:rPr>
            <a:t>Stick to scheduled time</a:t>
          </a:r>
        </a:p>
      </dgm:t>
    </dgm:pt>
    <dgm:pt modelId="{1C2F342C-E8E4-4715-95E9-D28FB4A5A6CE}" type="parTrans" cxnId="{CC26D073-11FC-4550-B831-AE64BD3192E9}">
      <dgm:prSet/>
      <dgm:spPr/>
      <dgm:t>
        <a:bodyPr/>
        <a:lstStyle/>
        <a:p>
          <a:endParaRPr lang="en-US"/>
        </a:p>
      </dgm:t>
    </dgm:pt>
    <dgm:pt modelId="{B216AD66-D8A8-46D1-84EC-4AC5E4AEA0FB}" type="sibTrans" cxnId="{CC26D073-11FC-4550-B831-AE64BD3192E9}">
      <dgm:prSet/>
      <dgm:spPr/>
      <dgm:t>
        <a:bodyPr/>
        <a:lstStyle/>
        <a:p>
          <a:endParaRPr lang="en-US"/>
        </a:p>
      </dgm:t>
    </dgm:pt>
    <dgm:pt modelId="{94C37228-4022-4FCE-89F1-D1E1E2FE2F42}" type="pres">
      <dgm:prSet presAssocID="{A77F3A1C-EDB8-4CD8-B882-F101CE59BA99}" presName="linear" presStyleCnt="0">
        <dgm:presLayoutVars>
          <dgm:dir/>
          <dgm:resizeHandles val="exact"/>
        </dgm:presLayoutVars>
      </dgm:prSet>
      <dgm:spPr/>
    </dgm:pt>
    <dgm:pt modelId="{B74E67A6-B092-4EB7-AA6B-6E38951E338F}" type="pres">
      <dgm:prSet presAssocID="{9D30A5E9-DB8D-496E-A0BE-62871D2E2C69}" presName="comp" presStyleCnt="0"/>
      <dgm:spPr/>
    </dgm:pt>
    <dgm:pt modelId="{136F110D-EEF4-47C2-BF9A-CD17C8FAB265}" type="pres">
      <dgm:prSet presAssocID="{9D30A5E9-DB8D-496E-A0BE-62871D2E2C69}" presName="box" presStyleLbl="node1" presStyleIdx="0" presStyleCnt="3"/>
      <dgm:spPr/>
    </dgm:pt>
    <dgm:pt modelId="{019839F3-2DB3-4F0E-9C3F-7AB13FBBA5C9}" type="pres">
      <dgm:prSet presAssocID="{9D30A5E9-DB8D-496E-A0BE-62871D2E2C69}" presName="img" presStyleLbl="fgImgPlace1" presStyleIdx="0" presStyleCnt="3"/>
      <dgm:spPr>
        <a:blipFill>
          <a:blip xmlns:r="http://schemas.openxmlformats.org/officeDocument/2006/relationships" r:embed="rId1">
            <a:duotone>
              <a:schemeClr val="accent2">
                <a:shade val="45000"/>
                <a:satMod val="135000"/>
              </a:schemeClr>
              <a:prstClr val="white"/>
            </a:duotone>
            <a:extLst>
              <a:ext uri="{28A0092B-C50C-407E-A947-70E740481C1C}">
                <a14:useLocalDpi xmlns:a14="http://schemas.microsoft.com/office/drawing/2010/main" val="0"/>
              </a:ext>
            </a:extLst>
          </a:blip>
          <a:srcRect/>
          <a:stretch>
            <a:fillRect t="-4000" b="-4000"/>
          </a:stretch>
        </a:blipFill>
        <a:ln>
          <a:noFill/>
        </a:ln>
      </dgm:spPr>
    </dgm:pt>
    <dgm:pt modelId="{456DB135-D6A1-4189-ABA8-B65766206210}" type="pres">
      <dgm:prSet presAssocID="{9D30A5E9-DB8D-496E-A0BE-62871D2E2C69}" presName="text" presStyleLbl="node1" presStyleIdx="0" presStyleCnt="3">
        <dgm:presLayoutVars>
          <dgm:bulletEnabled val="1"/>
        </dgm:presLayoutVars>
      </dgm:prSet>
      <dgm:spPr/>
    </dgm:pt>
    <dgm:pt modelId="{D14C047C-FEC5-4F96-9756-633C33B38244}" type="pres">
      <dgm:prSet presAssocID="{FF44DF4D-3300-4016-B797-0933BE4DAB0E}" presName="spacer" presStyleCnt="0"/>
      <dgm:spPr/>
    </dgm:pt>
    <dgm:pt modelId="{185792A6-3AD2-40FA-9B15-E93F9DAD22F6}" type="pres">
      <dgm:prSet presAssocID="{A3A7E816-7878-4285-9840-5F8B52EB2372}" presName="comp" presStyleCnt="0"/>
      <dgm:spPr/>
    </dgm:pt>
    <dgm:pt modelId="{1641F4B2-FEB0-44D4-9927-8EDDFB25AB99}" type="pres">
      <dgm:prSet presAssocID="{A3A7E816-7878-4285-9840-5F8B52EB2372}" presName="box" presStyleLbl="node1" presStyleIdx="1" presStyleCnt="3"/>
      <dgm:spPr/>
    </dgm:pt>
    <dgm:pt modelId="{C878686A-5C3F-4274-AA1A-E8515737B56A}" type="pres">
      <dgm:prSet presAssocID="{A3A7E816-7878-4285-9840-5F8B52EB2372}" presName="img" presStyleLbl="fgImgPlace1" presStyleIdx="1" presStyleCnt="3"/>
      <dgm:spPr>
        <a:blipFill>
          <a:blip xmlns:r="http://schemas.openxmlformats.org/officeDocument/2006/relationships" r:embed="rId2">
            <a:duotone>
              <a:schemeClr val="bg2">
                <a:shade val="45000"/>
                <a:satMod val="135000"/>
              </a:schemeClr>
              <a:prstClr val="white"/>
            </a:duotone>
            <a:extLst>
              <a:ext uri="{28A0092B-C50C-407E-A947-70E740481C1C}">
                <a14:useLocalDpi xmlns:a14="http://schemas.microsoft.com/office/drawing/2010/main" val="0"/>
              </a:ext>
            </a:extLst>
          </a:blip>
          <a:srcRect/>
          <a:stretch>
            <a:fillRect t="-4000" b="-4000"/>
          </a:stretch>
        </a:blipFill>
        <a:ln>
          <a:noFill/>
        </a:ln>
      </dgm:spPr>
    </dgm:pt>
    <dgm:pt modelId="{E8C6946A-44C9-499A-8AC0-35051FEF0E0A}" type="pres">
      <dgm:prSet presAssocID="{A3A7E816-7878-4285-9840-5F8B52EB2372}" presName="text" presStyleLbl="node1" presStyleIdx="1" presStyleCnt="3">
        <dgm:presLayoutVars>
          <dgm:bulletEnabled val="1"/>
        </dgm:presLayoutVars>
      </dgm:prSet>
      <dgm:spPr/>
    </dgm:pt>
    <dgm:pt modelId="{87FB506F-9ECD-4EA6-BDBA-13490C46F552}" type="pres">
      <dgm:prSet presAssocID="{BCEEB71F-3E4A-4D3B-B98C-04573771CAC5}" presName="spacer" presStyleCnt="0"/>
      <dgm:spPr/>
    </dgm:pt>
    <dgm:pt modelId="{F0389556-3D9F-4E1D-91D6-FC9A288BA0D3}" type="pres">
      <dgm:prSet presAssocID="{2026A247-FAFE-4F1B-B0DB-9EC95E8F89A1}" presName="comp" presStyleCnt="0"/>
      <dgm:spPr/>
    </dgm:pt>
    <dgm:pt modelId="{BB10E8C3-2017-4451-AD73-056ED4F875A5}" type="pres">
      <dgm:prSet presAssocID="{2026A247-FAFE-4F1B-B0DB-9EC95E8F89A1}" presName="box" presStyleLbl="node1" presStyleIdx="2" presStyleCnt="3"/>
      <dgm:spPr/>
    </dgm:pt>
    <dgm:pt modelId="{FEB0F95B-9EB8-40ED-ABA1-1FEB4D1A3C42}" type="pres">
      <dgm:prSet presAssocID="{2026A247-FAFE-4F1B-B0DB-9EC95E8F89A1}" presName="img" presStyleLbl="fgImgPlace1" presStyleIdx="2"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t="-4000" b="-4000"/>
          </a:stretch>
        </a:blipFill>
        <a:ln>
          <a:noFill/>
        </a:ln>
      </dgm:spPr>
    </dgm:pt>
    <dgm:pt modelId="{80F3EA32-7D90-4514-B04B-C928BAD0A2C5}" type="pres">
      <dgm:prSet presAssocID="{2026A247-FAFE-4F1B-B0DB-9EC95E8F89A1}" presName="text" presStyleLbl="node1" presStyleIdx="2" presStyleCnt="3">
        <dgm:presLayoutVars>
          <dgm:bulletEnabled val="1"/>
        </dgm:presLayoutVars>
      </dgm:prSet>
      <dgm:spPr/>
    </dgm:pt>
  </dgm:ptLst>
  <dgm:cxnLst>
    <dgm:cxn modelId="{F1A18314-33A7-40EC-981B-B99B01D8A3DE}" srcId="{A77F3A1C-EDB8-4CD8-B882-F101CE59BA99}" destId="{9D30A5E9-DB8D-496E-A0BE-62871D2E2C69}" srcOrd="0" destOrd="0" parTransId="{8731A813-71C9-455D-85CF-C3213E416DF6}" sibTransId="{FF44DF4D-3300-4016-B797-0933BE4DAB0E}"/>
    <dgm:cxn modelId="{5A295521-6A23-4AC0-93B2-7991BE6A9984}" srcId="{A3A7E816-7878-4285-9840-5F8B52EB2372}" destId="{DF86A539-9A20-43C2-9A0D-D28D3F393E9C}" srcOrd="0" destOrd="0" parTransId="{0C7022A3-6BD8-4D6C-9B15-B29DA8E75A6E}" sibTransId="{26212B24-428A-4256-A69F-DD55114A2F85}"/>
    <dgm:cxn modelId="{4BFE322B-B304-4F76-AC67-466D0F8AA0EA}" srcId="{A77F3A1C-EDB8-4CD8-B882-F101CE59BA99}" destId="{2026A247-FAFE-4F1B-B0DB-9EC95E8F89A1}" srcOrd="2" destOrd="0" parTransId="{52AACF1B-1ED6-4A92-B222-FE9A711D8512}" sibTransId="{315E10EF-0348-4EDD-81D2-BC3C395EE103}"/>
    <dgm:cxn modelId="{A5196F2B-6D54-444D-BD3C-89C6975000CA}" type="presOf" srcId="{9D30A5E9-DB8D-496E-A0BE-62871D2E2C69}" destId="{136F110D-EEF4-47C2-BF9A-CD17C8FAB265}" srcOrd="0" destOrd="0" presId="urn:microsoft.com/office/officeart/2005/8/layout/vList4"/>
    <dgm:cxn modelId="{D46B242F-1D35-4B8C-A4C7-3E329B8723EA}" type="presOf" srcId="{83A96A75-77D6-4EA7-81A0-F300636D9411}" destId="{BB10E8C3-2017-4451-AD73-056ED4F875A5}" srcOrd="0" destOrd="1" presId="urn:microsoft.com/office/officeart/2005/8/layout/vList4"/>
    <dgm:cxn modelId="{A1D83231-B416-45C2-A9EE-C371326AB743}" type="presOf" srcId="{430AC064-3355-4E2C-8A66-BC772905A5A6}" destId="{E8C6946A-44C9-499A-8AC0-35051FEF0E0A}" srcOrd="1" destOrd="2" presId="urn:microsoft.com/office/officeart/2005/8/layout/vList4"/>
    <dgm:cxn modelId="{CDB79A32-916C-4806-AABA-557FD2383EA4}" srcId="{A3A7E816-7878-4285-9840-5F8B52EB2372}" destId="{430AC064-3355-4E2C-8A66-BC772905A5A6}" srcOrd="1" destOrd="0" parTransId="{F5F998A5-9F7C-4E8C-8446-60C80FD7CFA1}" sibTransId="{80CA7BF3-E796-4672-A211-8D1CCA51B212}"/>
    <dgm:cxn modelId="{51454E59-6D32-4174-A306-0CDAF3DA4EDD}" srcId="{A77F3A1C-EDB8-4CD8-B882-F101CE59BA99}" destId="{A3A7E816-7878-4285-9840-5F8B52EB2372}" srcOrd="1" destOrd="0" parTransId="{8D2AA742-EC4C-4C06-BF59-3290CAB80BD6}" sibTransId="{BCEEB71F-3E4A-4D3B-B98C-04573771CAC5}"/>
    <dgm:cxn modelId="{2CFC5F71-55F0-4365-AA8A-166D69D51559}" type="presOf" srcId="{DF86A539-9A20-43C2-9A0D-D28D3F393E9C}" destId="{E8C6946A-44C9-499A-8AC0-35051FEF0E0A}" srcOrd="1" destOrd="1" presId="urn:microsoft.com/office/officeart/2005/8/layout/vList4"/>
    <dgm:cxn modelId="{CC26D073-11FC-4550-B831-AE64BD3192E9}" srcId="{2026A247-FAFE-4F1B-B0DB-9EC95E8F89A1}" destId="{83A96A75-77D6-4EA7-81A0-F300636D9411}" srcOrd="0" destOrd="0" parTransId="{1C2F342C-E8E4-4715-95E9-D28FB4A5A6CE}" sibTransId="{B216AD66-D8A8-46D1-84EC-4AC5E4AEA0FB}"/>
    <dgm:cxn modelId="{C60BE078-A999-4CD1-A5AB-7B29AC58A27B}" type="presOf" srcId="{A3A7E816-7878-4285-9840-5F8B52EB2372}" destId="{1641F4B2-FEB0-44D4-9927-8EDDFB25AB99}" srcOrd="0" destOrd="0" presId="urn:microsoft.com/office/officeart/2005/8/layout/vList4"/>
    <dgm:cxn modelId="{07F5C980-709A-44B0-AC48-BF0ED9530DAB}" type="presOf" srcId="{9D30A5E9-DB8D-496E-A0BE-62871D2E2C69}" destId="{456DB135-D6A1-4189-ABA8-B65766206210}" srcOrd="1" destOrd="0" presId="urn:microsoft.com/office/officeart/2005/8/layout/vList4"/>
    <dgm:cxn modelId="{BFB72590-7F77-4ED6-8A29-554DBFC0EEE2}" type="presOf" srcId="{2026A247-FAFE-4F1B-B0DB-9EC95E8F89A1}" destId="{BB10E8C3-2017-4451-AD73-056ED4F875A5}" srcOrd="0" destOrd="0" presId="urn:microsoft.com/office/officeart/2005/8/layout/vList4"/>
    <dgm:cxn modelId="{241A6990-7526-406D-91D9-3C5C917B5284}" type="presOf" srcId="{A3A7E816-7878-4285-9840-5F8B52EB2372}" destId="{E8C6946A-44C9-499A-8AC0-35051FEF0E0A}" srcOrd="1" destOrd="0" presId="urn:microsoft.com/office/officeart/2005/8/layout/vList4"/>
    <dgm:cxn modelId="{E21707B8-515E-4AB8-BF68-AC36CC8E7EB3}" type="presOf" srcId="{430AC064-3355-4E2C-8A66-BC772905A5A6}" destId="{1641F4B2-FEB0-44D4-9927-8EDDFB25AB99}" srcOrd="0" destOrd="2" presId="urn:microsoft.com/office/officeart/2005/8/layout/vList4"/>
    <dgm:cxn modelId="{1E5ACCC9-AF1C-4EC3-923A-5AF348B50D7D}" type="presOf" srcId="{2026A247-FAFE-4F1B-B0DB-9EC95E8F89A1}" destId="{80F3EA32-7D90-4514-B04B-C928BAD0A2C5}" srcOrd="1" destOrd="0" presId="urn:microsoft.com/office/officeart/2005/8/layout/vList4"/>
    <dgm:cxn modelId="{0462AACD-2190-4E8B-BE0A-2BF729A90C03}" type="presOf" srcId="{83A96A75-77D6-4EA7-81A0-F300636D9411}" destId="{80F3EA32-7D90-4514-B04B-C928BAD0A2C5}" srcOrd="1" destOrd="1" presId="urn:microsoft.com/office/officeart/2005/8/layout/vList4"/>
    <dgm:cxn modelId="{7627BDD9-7ADA-45A5-92A7-D5DA3A07CECB}" type="presOf" srcId="{DF86A539-9A20-43C2-9A0D-D28D3F393E9C}" destId="{1641F4B2-FEB0-44D4-9927-8EDDFB25AB99}" srcOrd="0" destOrd="1" presId="urn:microsoft.com/office/officeart/2005/8/layout/vList4"/>
    <dgm:cxn modelId="{FE63AFED-47ED-4E8A-A43A-596FFBFE900D}" type="presOf" srcId="{A77F3A1C-EDB8-4CD8-B882-F101CE59BA99}" destId="{94C37228-4022-4FCE-89F1-D1E1E2FE2F42}" srcOrd="0" destOrd="0" presId="urn:microsoft.com/office/officeart/2005/8/layout/vList4"/>
    <dgm:cxn modelId="{A2211170-66ED-40A3-BD3A-1DBDBE4E0B17}" type="presParOf" srcId="{94C37228-4022-4FCE-89F1-D1E1E2FE2F42}" destId="{B74E67A6-B092-4EB7-AA6B-6E38951E338F}" srcOrd="0" destOrd="0" presId="urn:microsoft.com/office/officeart/2005/8/layout/vList4"/>
    <dgm:cxn modelId="{6C382CCF-EF01-42E6-8032-C93D41128827}" type="presParOf" srcId="{B74E67A6-B092-4EB7-AA6B-6E38951E338F}" destId="{136F110D-EEF4-47C2-BF9A-CD17C8FAB265}" srcOrd="0" destOrd="0" presId="urn:microsoft.com/office/officeart/2005/8/layout/vList4"/>
    <dgm:cxn modelId="{442F7024-69E4-4CC1-BFC0-4109B7479F40}" type="presParOf" srcId="{B74E67A6-B092-4EB7-AA6B-6E38951E338F}" destId="{019839F3-2DB3-4F0E-9C3F-7AB13FBBA5C9}" srcOrd="1" destOrd="0" presId="urn:microsoft.com/office/officeart/2005/8/layout/vList4"/>
    <dgm:cxn modelId="{201A0759-46FA-4FA2-8EA5-0F1E2F749101}" type="presParOf" srcId="{B74E67A6-B092-4EB7-AA6B-6E38951E338F}" destId="{456DB135-D6A1-4189-ABA8-B65766206210}" srcOrd="2" destOrd="0" presId="urn:microsoft.com/office/officeart/2005/8/layout/vList4"/>
    <dgm:cxn modelId="{034F6A9F-40A7-497C-B196-2B8C4C5B5B74}" type="presParOf" srcId="{94C37228-4022-4FCE-89F1-D1E1E2FE2F42}" destId="{D14C047C-FEC5-4F96-9756-633C33B38244}" srcOrd="1" destOrd="0" presId="urn:microsoft.com/office/officeart/2005/8/layout/vList4"/>
    <dgm:cxn modelId="{A6262F69-CE6F-44A1-8A9E-A3857CBEF8EE}" type="presParOf" srcId="{94C37228-4022-4FCE-89F1-D1E1E2FE2F42}" destId="{185792A6-3AD2-40FA-9B15-E93F9DAD22F6}" srcOrd="2" destOrd="0" presId="urn:microsoft.com/office/officeart/2005/8/layout/vList4"/>
    <dgm:cxn modelId="{0FCEED1A-76B5-4E8E-B662-17C2727806E9}" type="presParOf" srcId="{185792A6-3AD2-40FA-9B15-E93F9DAD22F6}" destId="{1641F4B2-FEB0-44D4-9927-8EDDFB25AB99}" srcOrd="0" destOrd="0" presId="urn:microsoft.com/office/officeart/2005/8/layout/vList4"/>
    <dgm:cxn modelId="{38FBFF2D-3A0F-465B-898A-35629A221859}" type="presParOf" srcId="{185792A6-3AD2-40FA-9B15-E93F9DAD22F6}" destId="{C878686A-5C3F-4274-AA1A-E8515737B56A}" srcOrd="1" destOrd="0" presId="urn:microsoft.com/office/officeart/2005/8/layout/vList4"/>
    <dgm:cxn modelId="{55086CFE-F057-4D3F-83F5-8F50437A6A08}" type="presParOf" srcId="{185792A6-3AD2-40FA-9B15-E93F9DAD22F6}" destId="{E8C6946A-44C9-499A-8AC0-35051FEF0E0A}" srcOrd="2" destOrd="0" presId="urn:microsoft.com/office/officeart/2005/8/layout/vList4"/>
    <dgm:cxn modelId="{BBD64659-1B2E-449D-B39D-9EDAEE7B3F91}" type="presParOf" srcId="{94C37228-4022-4FCE-89F1-D1E1E2FE2F42}" destId="{87FB506F-9ECD-4EA6-BDBA-13490C46F552}" srcOrd="3" destOrd="0" presId="urn:microsoft.com/office/officeart/2005/8/layout/vList4"/>
    <dgm:cxn modelId="{B36066D6-D636-4D80-AF7A-37F6A938A813}" type="presParOf" srcId="{94C37228-4022-4FCE-89F1-D1E1E2FE2F42}" destId="{F0389556-3D9F-4E1D-91D6-FC9A288BA0D3}" srcOrd="4" destOrd="0" presId="urn:microsoft.com/office/officeart/2005/8/layout/vList4"/>
    <dgm:cxn modelId="{C817570E-D64F-4DA1-9D2A-ABE0FFF3E61D}" type="presParOf" srcId="{F0389556-3D9F-4E1D-91D6-FC9A288BA0D3}" destId="{BB10E8C3-2017-4451-AD73-056ED4F875A5}" srcOrd="0" destOrd="0" presId="urn:microsoft.com/office/officeart/2005/8/layout/vList4"/>
    <dgm:cxn modelId="{71D295BE-7BF1-4BB8-947E-C7393D0CF93E}" type="presParOf" srcId="{F0389556-3D9F-4E1D-91D6-FC9A288BA0D3}" destId="{FEB0F95B-9EB8-40ED-ABA1-1FEB4D1A3C42}" srcOrd="1" destOrd="0" presId="urn:microsoft.com/office/officeart/2005/8/layout/vList4"/>
    <dgm:cxn modelId="{A1D7B8F4-4570-4DCE-8842-7068BD8B5131}" type="presParOf" srcId="{F0389556-3D9F-4E1D-91D6-FC9A288BA0D3}" destId="{80F3EA32-7D90-4514-B04B-C928BAD0A2C5}"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77F3A1C-EDB8-4CD8-B882-F101CE59BA99}"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A3A7E816-7878-4285-9840-5F8B52EB2372}">
      <dgm:prSet phldrT="[Text]"/>
      <dgm:spPr/>
      <dgm:t>
        <a:bodyPr/>
        <a:lstStyle/>
        <a:p>
          <a:r>
            <a:rPr lang="en-US" dirty="0"/>
            <a:t>Instructor is flexible to learner’s needs</a:t>
          </a:r>
        </a:p>
      </dgm:t>
    </dgm:pt>
    <dgm:pt modelId="{8D2AA742-EC4C-4C06-BF59-3290CAB80BD6}" type="parTrans" cxnId="{51454E59-6D32-4174-A306-0CDAF3DA4EDD}">
      <dgm:prSet/>
      <dgm:spPr/>
      <dgm:t>
        <a:bodyPr/>
        <a:lstStyle/>
        <a:p>
          <a:endParaRPr lang="en-US"/>
        </a:p>
      </dgm:t>
    </dgm:pt>
    <dgm:pt modelId="{BCEEB71F-3E4A-4D3B-B98C-04573771CAC5}" type="sibTrans" cxnId="{51454E59-6D32-4174-A306-0CDAF3DA4EDD}">
      <dgm:prSet/>
      <dgm:spPr/>
      <dgm:t>
        <a:bodyPr/>
        <a:lstStyle/>
        <a:p>
          <a:endParaRPr lang="en-US"/>
        </a:p>
      </dgm:t>
    </dgm:pt>
    <dgm:pt modelId="{9D30A5E9-DB8D-496E-A0BE-62871D2E2C69}">
      <dgm:prSet phldrT="[Text]"/>
      <dgm:spPr/>
      <dgm:t>
        <a:bodyPr/>
        <a:lstStyle/>
        <a:p>
          <a:r>
            <a:rPr lang="en-US"/>
            <a:t>Assessments are objective</a:t>
          </a:r>
          <a:endParaRPr lang="en-US" dirty="0"/>
        </a:p>
      </dgm:t>
    </dgm:pt>
    <dgm:pt modelId="{8731A813-71C9-455D-85CF-C3213E416DF6}" type="parTrans" cxnId="{F1A18314-33A7-40EC-981B-B99B01D8A3DE}">
      <dgm:prSet/>
      <dgm:spPr/>
      <dgm:t>
        <a:bodyPr/>
        <a:lstStyle/>
        <a:p>
          <a:endParaRPr lang="en-US"/>
        </a:p>
      </dgm:t>
    </dgm:pt>
    <dgm:pt modelId="{FF44DF4D-3300-4016-B797-0933BE4DAB0E}" type="sibTrans" cxnId="{F1A18314-33A7-40EC-981B-B99B01D8A3DE}">
      <dgm:prSet/>
      <dgm:spPr/>
      <dgm:t>
        <a:bodyPr/>
        <a:lstStyle/>
        <a:p>
          <a:endParaRPr lang="en-US"/>
        </a:p>
      </dgm:t>
    </dgm:pt>
    <dgm:pt modelId="{2026A247-FAFE-4F1B-B0DB-9EC95E8F89A1}">
      <dgm:prSet phldrT="[Text]"/>
      <dgm:spPr/>
      <dgm:t>
        <a:bodyPr/>
        <a:lstStyle/>
        <a:p>
          <a:r>
            <a:rPr lang="en-US" dirty="0"/>
            <a:t>Questions to avoid</a:t>
          </a:r>
        </a:p>
      </dgm:t>
    </dgm:pt>
    <dgm:pt modelId="{52AACF1B-1ED6-4A92-B222-FE9A711D8512}" type="parTrans" cxnId="{4BFE322B-B304-4F76-AC67-466D0F8AA0EA}">
      <dgm:prSet/>
      <dgm:spPr/>
      <dgm:t>
        <a:bodyPr/>
        <a:lstStyle/>
        <a:p>
          <a:endParaRPr lang="en-US"/>
        </a:p>
      </dgm:t>
    </dgm:pt>
    <dgm:pt modelId="{315E10EF-0348-4EDD-81D2-BC3C395EE103}" type="sibTrans" cxnId="{4BFE322B-B304-4F76-AC67-466D0F8AA0EA}">
      <dgm:prSet/>
      <dgm:spPr/>
      <dgm:t>
        <a:bodyPr/>
        <a:lstStyle/>
        <a:p>
          <a:endParaRPr lang="en-US"/>
        </a:p>
      </dgm:t>
    </dgm:pt>
    <dgm:pt modelId="{6A1433B6-032A-4D94-B0E8-D00800C73FA0}">
      <dgm:prSet phldrT="[Text]"/>
      <dgm:spPr/>
      <dgm:t>
        <a:bodyPr/>
        <a:lstStyle/>
        <a:p>
          <a:r>
            <a:rPr lang="en-US"/>
            <a:t>Immediate, constructive feedback is given</a:t>
          </a:r>
          <a:endParaRPr lang="en-US" dirty="0"/>
        </a:p>
      </dgm:t>
    </dgm:pt>
    <dgm:pt modelId="{049C09DE-3841-4E5E-B686-476EDEABC6EC}" type="parTrans" cxnId="{60561F3F-0D2E-4673-855D-D302EC660F2D}">
      <dgm:prSet/>
      <dgm:spPr/>
      <dgm:t>
        <a:bodyPr/>
        <a:lstStyle/>
        <a:p>
          <a:endParaRPr lang="en-US"/>
        </a:p>
      </dgm:t>
    </dgm:pt>
    <dgm:pt modelId="{68B8FEEA-9ED4-4207-A25B-445F54A47EA1}" type="sibTrans" cxnId="{60561F3F-0D2E-4673-855D-D302EC660F2D}">
      <dgm:prSet/>
      <dgm:spPr/>
      <dgm:t>
        <a:bodyPr/>
        <a:lstStyle/>
        <a:p>
          <a:endParaRPr lang="en-US"/>
        </a:p>
      </dgm:t>
    </dgm:pt>
    <dgm:pt modelId="{C2F0E148-05E0-4138-AFF5-F197640315B2}">
      <dgm:prSet/>
      <dgm:spPr/>
      <dgm:t>
        <a:bodyPr/>
        <a:lstStyle/>
        <a:p>
          <a:r>
            <a:rPr lang="en-US" dirty="0"/>
            <a:t>Trick or puzzle</a:t>
          </a:r>
        </a:p>
      </dgm:t>
    </dgm:pt>
    <dgm:pt modelId="{DCD46B33-1455-4454-AFC0-3295DD847DAC}" type="parTrans" cxnId="{7698E28C-F4C0-456A-8600-563BBD221850}">
      <dgm:prSet/>
      <dgm:spPr/>
      <dgm:t>
        <a:bodyPr/>
        <a:lstStyle/>
        <a:p>
          <a:endParaRPr lang="en-US"/>
        </a:p>
      </dgm:t>
    </dgm:pt>
    <dgm:pt modelId="{C94D69C1-5D11-419E-9B9C-97074C094834}" type="sibTrans" cxnId="{7698E28C-F4C0-456A-8600-563BBD221850}">
      <dgm:prSet/>
      <dgm:spPr/>
      <dgm:t>
        <a:bodyPr/>
        <a:lstStyle/>
        <a:p>
          <a:endParaRPr lang="en-US"/>
        </a:p>
      </dgm:t>
    </dgm:pt>
    <dgm:pt modelId="{9F2620AC-2EC6-409B-8A4F-38ED79B65D98}">
      <dgm:prSet/>
      <dgm:spPr/>
      <dgm:t>
        <a:bodyPr/>
        <a:lstStyle/>
        <a:p>
          <a:r>
            <a:rPr lang="en-US" dirty="0"/>
            <a:t>Oversize</a:t>
          </a:r>
        </a:p>
      </dgm:t>
    </dgm:pt>
    <dgm:pt modelId="{66CF47A0-A637-4B82-9847-BDF743E61676}" type="parTrans" cxnId="{6AA2DDA1-53D8-4C8D-A123-20335D1AB010}">
      <dgm:prSet/>
      <dgm:spPr/>
      <dgm:t>
        <a:bodyPr/>
        <a:lstStyle/>
        <a:p>
          <a:endParaRPr lang="en-US"/>
        </a:p>
      </dgm:t>
    </dgm:pt>
    <dgm:pt modelId="{FC34EDA2-C330-4813-915E-14744C9F78BE}" type="sibTrans" cxnId="{6AA2DDA1-53D8-4C8D-A123-20335D1AB010}">
      <dgm:prSet/>
      <dgm:spPr/>
      <dgm:t>
        <a:bodyPr/>
        <a:lstStyle/>
        <a:p>
          <a:endParaRPr lang="en-US"/>
        </a:p>
      </dgm:t>
    </dgm:pt>
    <dgm:pt modelId="{17910618-2E02-4085-963F-AF5655D50AE9}">
      <dgm:prSet/>
      <dgm:spPr/>
      <dgm:t>
        <a:bodyPr/>
        <a:lstStyle/>
        <a:p>
          <a:r>
            <a:rPr lang="en-US" dirty="0"/>
            <a:t>Toss-up</a:t>
          </a:r>
        </a:p>
      </dgm:t>
    </dgm:pt>
    <dgm:pt modelId="{77ADD53D-AD70-4622-AC18-F97FDCB48E18}" type="parTrans" cxnId="{A08F698D-3E68-4CAE-BAF0-2C9C1EA9FD23}">
      <dgm:prSet/>
      <dgm:spPr/>
      <dgm:t>
        <a:bodyPr/>
        <a:lstStyle/>
        <a:p>
          <a:endParaRPr lang="en-US"/>
        </a:p>
      </dgm:t>
    </dgm:pt>
    <dgm:pt modelId="{BC733913-28BC-4E73-958F-86BB643ADB08}" type="sibTrans" cxnId="{A08F698D-3E68-4CAE-BAF0-2C9C1EA9FD23}">
      <dgm:prSet/>
      <dgm:spPr/>
      <dgm:t>
        <a:bodyPr/>
        <a:lstStyle/>
        <a:p>
          <a:endParaRPr lang="en-US"/>
        </a:p>
      </dgm:t>
    </dgm:pt>
    <dgm:pt modelId="{90AF832C-0437-4FA7-9596-82E5EC7F25F3}">
      <dgm:prSet/>
      <dgm:spPr/>
      <dgm:t>
        <a:bodyPr/>
        <a:lstStyle/>
        <a:p>
          <a:r>
            <a:rPr lang="en-US" dirty="0"/>
            <a:t>Irrelevant</a:t>
          </a:r>
        </a:p>
      </dgm:t>
    </dgm:pt>
    <dgm:pt modelId="{0F6F100E-3812-4676-B78C-4A1F41FCF52E}" type="parTrans" cxnId="{A5AF81E4-BFCF-4858-B333-41695C882DE7}">
      <dgm:prSet/>
      <dgm:spPr/>
      <dgm:t>
        <a:bodyPr/>
        <a:lstStyle/>
        <a:p>
          <a:endParaRPr lang="en-US"/>
        </a:p>
      </dgm:t>
    </dgm:pt>
    <dgm:pt modelId="{D176237F-69B8-4658-A2C9-032D70837A0D}" type="sibTrans" cxnId="{A5AF81E4-BFCF-4858-B333-41695C882DE7}">
      <dgm:prSet/>
      <dgm:spPr/>
      <dgm:t>
        <a:bodyPr/>
        <a:lstStyle/>
        <a:p>
          <a:endParaRPr lang="en-US"/>
        </a:p>
      </dgm:t>
    </dgm:pt>
    <dgm:pt modelId="{51482B88-40B0-42F5-A385-2C8127F7DCA4}" type="pres">
      <dgm:prSet presAssocID="{A77F3A1C-EDB8-4CD8-B882-F101CE59BA99}" presName="diagram" presStyleCnt="0">
        <dgm:presLayoutVars>
          <dgm:dir/>
          <dgm:resizeHandles val="exact"/>
        </dgm:presLayoutVars>
      </dgm:prSet>
      <dgm:spPr/>
    </dgm:pt>
    <dgm:pt modelId="{A0057E1D-8338-44B7-95AA-7F1AEE80F8D0}" type="pres">
      <dgm:prSet presAssocID="{9D30A5E9-DB8D-496E-A0BE-62871D2E2C69}" presName="node" presStyleLbl="node1" presStyleIdx="0" presStyleCnt="4">
        <dgm:presLayoutVars>
          <dgm:bulletEnabled val="1"/>
        </dgm:presLayoutVars>
      </dgm:prSet>
      <dgm:spPr/>
    </dgm:pt>
    <dgm:pt modelId="{085BD110-4111-44F4-B410-7D99341DB799}" type="pres">
      <dgm:prSet presAssocID="{FF44DF4D-3300-4016-B797-0933BE4DAB0E}" presName="sibTrans" presStyleCnt="0"/>
      <dgm:spPr/>
    </dgm:pt>
    <dgm:pt modelId="{A863FD8A-3A6B-4803-A6AA-F8DDCF0E2601}" type="pres">
      <dgm:prSet presAssocID="{6A1433B6-032A-4D94-B0E8-D00800C73FA0}" presName="node" presStyleLbl="node1" presStyleIdx="1" presStyleCnt="4">
        <dgm:presLayoutVars>
          <dgm:bulletEnabled val="1"/>
        </dgm:presLayoutVars>
      </dgm:prSet>
      <dgm:spPr/>
    </dgm:pt>
    <dgm:pt modelId="{1345DEC3-4C1B-4329-9CBA-6136C2DCCB9B}" type="pres">
      <dgm:prSet presAssocID="{68B8FEEA-9ED4-4207-A25B-445F54A47EA1}" presName="sibTrans" presStyleCnt="0"/>
      <dgm:spPr/>
    </dgm:pt>
    <dgm:pt modelId="{BA155E40-66BA-467F-9AF2-147415FB4623}" type="pres">
      <dgm:prSet presAssocID="{A3A7E816-7878-4285-9840-5F8B52EB2372}" presName="node" presStyleLbl="node1" presStyleIdx="2" presStyleCnt="4">
        <dgm:presLayoutVars>
          <dgm:bulletEnabled val="1"/>
        </dgm:presLayoutVars>
      </dgm:prSet>
      <dgm:spPr/>
    </dgm:pt>
    <dgm:pt modelId="{78047D4D-D3B0-417E-A9EB-F994FBC9A338}" type="pres">
      <dgm:prSet presAssocID="{BCEEB71F-3E4A-4D3B-B98C-04573771CAC5}" presName="sibTrans" presStyleCnt="0"/>
      <dgm:spPr/>
    </dgm:pt>
    <dgm:pt modelId="{A12BE97D-878B-4032-9257-932E488E387D}" type="pres">
      <dgm:prSet presAssocID="{2026A247-FAFE-4F1B-B0DB-9EC95E8F89A1}" presName="node" presStyleLbl="node1" presStyleIdx="3" presStyleCnt="4">
        <dgm:presLayoutVars>
          <dgm:bulletEnabled val="1"/>
        </dgm:presLayoutVars>
      </dgm:prSet>
      <dgm:spPr/>
    </dgm:pt>
  </dgm:ptLst>
  <dgm:cxnLst>
    <dgm:cxn modelId="{F1A18314-33A7-40EC-981B-B99B01D8A3DE}" srcId="{A77F3A1C-EDB8-4CD8-B882-F101CE59BA99}" destId="{9D30A5E9-DB8D-496E-A0BE-62871D2E2C69}" srcOrd="0" destOrd="0" parTransId="{8731A813-71C9-455D-85CF-C3213E416DF6}" sibTransId="{FF44DF4D-3300-4016-B797-0933BE4DAB0E}"/>
    <dgm:cxn modelId="{4BFE322B-B304-4F76-AC67-466D0F8AA0EA}" srcId="{A77F3A1C-EDB8-4CD8-B882-F101CE59BA99}" destId="{2026A247-FAFE-4F1B-B0DB-9EC95E8F89A1}" srcOrd="3" destOrd="0" parTransId="{52AACF1B-1ED6-4A92-B222-FE9A711D8512}" sibTransId="{315E10EF-0348-4EDD-81D2-BC3C395EE103}"/>
    <dgm:cxn modelId="{011CC63B-ACC8-420D-82B3-D92B8CB7B6FC}" type="presOf" srcId="{A3A7E816-7878-4285-9840-5F8B52EB2372}" destId="{BA155E40-66BA-467F-9AF2-147415FB4623}" srcOrd="0" destOrd="0" presId="urn:microsoft.com/office/officeart/2005/8/layout/default"/>
    <dgm:cxn modelId="{05D86B3D-84DE-46ED-A6CB-05A69D92C8B3}" type="presOf" srcId="{9F2620AC-2EC6-409B-8A4F-38ED79B65D98}" destId="{A12BE97D-878B-4032-9257-932E488E387D}" srcOrd="0" destOrd="2" presId="urn:microsoft.com/office/officeart/2005/8/layout/default"/>
    <dgm:cxn modelId="{60561F3F-0D2E-4673-855D-D302EC660F2D}" srcId="{A77F3A1C-EDB8-4CD8-B882-F101CE59BA99}" destId="{6A1433B6-032A-4D94-B0E8-D00800C73FA0}" srcOrd="1" destOrd="0" parTransId="{049C09DE-3841-4E5E-B686-476EDEABC6EC}" sibTransId="{68B8FEEA-9ED4-4207-A25B-445F54A47EA1}"/>
    <dgm:cxn modelId="{51454E59-6D32-4174-A306-0CDAF3DA4EDD}" srcId="{A77F3A1C-EDB8-4CD8-B882-F101CE59BA99}" destId="{A3A7E816-7878-4285-9840-5F8B52EB2372}" srcOrd="2" destOrd="0" parTransId="{8D2AA742-EC4C-4C06-BF59-3290CAB80BD6}" sibTransId="{BCEEB71F-3E4A-4D3B-B98C-04573771CAC5}"/>
    <dgm:cxn modelId="{E9B32B70-D3FB-4BCE-9502-695ED107BD51}" type="presOf" srcId="{A77F3A1C-EDB8-4CD8-B882-F101CE59BA99}" destId="{51482B88-40B0-42F5-A385-2C8127F7DCA4}" srcOrd="0" destOrd="0" presId="urn:microsoft.com/office/officeart/2005/8/layout/default"/>
    <dgm:cxn modelId="{03CC317A-A839-4B44-8F0B-68F05EA37076}" type="presOf" srcId="{C2F0E148-05E0-4138-AFF5-F197640315B2}" destId="{A12BE97D-878B-4032-9257-932E488E387D}" srcOrd="0" destOrd="1" presId="urn:microsoft.com/office/officeart/2005/8/layout/default"/>
    <dgm:cxn modelId="{7698E28C-F4C0-456A-8600-563BBD221850}" srcId="{2026A247-FAFE-4F1B-B0DB-9EC95E8F89A1}" destId="{C2F0E148-05E0-4138-AFF5-F197640315B2}" srcOrd="0" destOrd="0" parTransId="{DCD46B33-1455-4454-AFC0-3295DD847DAC}" sibTransId="{C94D69C1-5D11-419E-9B9C-97074C094834}"/>
    <dgm:cxn modelId="{A08F698D-3E68-4CAE-BAF0-2C9C1EA9FD23}" srcId="{2026A247-FAFE-4F1B-B0DB-9EC95E8F89A1}" destId="{17910618-2E02-4085-963F-AF5655D50AE9}" srcOrd="2" destOrd="0" parTransId="{77ADD53D-AD70-4622-AC18-F97FDCB48E18}" sibTransId="{BC733913-28BC-4E73-958F-86BB643ADB08}"/>
    <dgm:cxn modelId="{BCBD778F-4E39-441C-A10B-C09A78CF9BEA}" type="presOf" srcId="{9D30A5E9-DB8D-496E-A0BE-62871D2E2C69}" destId="{A0057E1D-8338-44B7-95AA-7F1AEE80F8D0}" srcOrd="0" destOrd="0" presId="urn:microsoft.com/office/officeart/2005/8/layout/default"/>
    <dgm:cxn modelId="{6AA2DDA1-53D8-4C8D-A123-20335D1AB010}" srcId="{2026A247-FAFE-4F1B-B0DB-9EC95E8F89A1}" destId="{9F2620AC-2EC6-409B-8A4F-38ED79B65D98}" srcOrd="1" destOrd="0" parTransId="{66CF47A0-A637-4B82-9847-BDF743E61676}" sibTransId="{FC34EDA2-C330-4813-915E-14744C9F78BE}"/>
    <dgm:cxn modelId="{6F25C0C8-9F6F-4E5B-9F40-D25815267286}" type="presOf" srcId="{2026A247-FAFE-4F1B-B0DB-9EC95E8F89A1}" destId="{A12BE97D-878B-4032-9257-932E488E387D}" srcOrd="0" destOrd="0" presId="urn:microsoft.com/office/officeart/2005/8/layout/default"/>
    <dgm:cxn modelId="{036265CA-AEC7-4B91-894D-A88F7991591F}" type="presOf" srcId="{90AF832C-0437-4FA7-9596-82E5EC7F25F3}" destId="{A12BE97D-878B-4032-9257-932E488E387D}" srcOrd="0" destOrd="4" presId="urn:microsoft.com/office/officeart/2005/8/layout/default"/>
    <dgm:cxn modelId="{116E2BD2-E002-431B-B49E-194331FCE021}" type="presOf" srcId="{6A1433B6-032A-4D94-B0E8-D00800C73FA0}" destId="{A863FD8A-3A6B-4803-A6AA-F8DDCF0E2601}" srcOrd="0" destOrd="0" presId="urn:microsoft.com/office/officeart/2005/8/layout/default"/>
    <dgm:cxn modelId="{ECCF04D5-6D7A-468E-985B-C96A898FCD32}" type="presOf" srcId="{17910618-2E02-4085-963F-AF5655D50AE9}" destId="{A12BE97D-878B-4032-9257-932E488E387D}" srcOrd="0" destOrd="3" presId="urn:microsoft.com/office/officeart/2005/8/layout/default"/>
    <dgm:cxn modelId="{A5AF81E4-BFCF-4858-B333-41695C882DE7}" srcId="{2026A247-FAFE-4F1B-B0DB-9EC95E8F89A1}" destId="{90AF832C-0437-4FA7-9596-82E5EC7F25F3}" srcOrd="3" destOrd="0" parTransId="{0F6F100E-3812-4676-B78C-4A1F41FCF52E}" sibTransId="{D176237F-69B8-4658-A2C9-032D70837A0D}"/>
    <dgm:cxn modelId="{787289B3-691A-4EDA-A0AB-0B1B2DC46669}" type="presParOf" srcId="{51482B88-40B0-42F5-A385-2C8127F7DCA4}" destId="{A0057E1D-8338-44B7-95AA-7F1AEE80F8D0}" srcOrd="0" destOrd="0" presId="urn:microsoft.com/office/officeart/2005/8/layout/default"/>
    <dgm:cxn modelId="{4BA77875-EB12-487B-BC9A-4E0D8B476BC4}" type="presParOf" srcId="{51482B88-40B0-42F5-A385-2C8127F7DCA4}" destId="{085BD110-4111-44F4-B410-7D99341DB799}" srcOrd="1" destOrd="0" presId="urn:microsoft.com/office/officeart/2005/8/layout/default"/>
    <dgm:cxn modelId="{AC39BC6E-2260-4DCC-948A-DF552DD4310E}" type="presParOf" srcId="{51482B88-40B0-42F5-A385-2C8127F7DCA4}" destId="{A863FD8A-3A6B-4803-A6AA-F8DDCF0E2601}" srcOrd="2" destOrd="0" presId="urn:microsoft.com/office/officeart/2005/8/layout/default"/>
    <dgm:cxn modelId="{993EA8A1-FCFA-4DA9-B850-F30D9B29C498}" type="presParOf" srcId="{51482B88-40B0-42F5-A385-2C8127F7DCA4}" destId="{1345DEC3-4C1B-4329-9CBA-6136C2DCCB9B}" srcOrd="3" destOrd="0" presId="urn:microsoft.com/office/officeart/2005/8/layout/default"/>
    <dgm:cxn modelId="{36E3AB48-0E1D-454F-9125-C267E25BA93C}" type="presParOf" srcId="{51482B88-40B0-42F5-A385-2C8127F7DCA4}" destId="{BA155E40-66BA-467F-9AF2-147415FB4623}" srcOrd="4" destOrd="0" presId="urn:microsoft.com/office/officeart/2005/8/layout/default"/>
    <dgm:cxn modelId="{43B03E38-DDFE-4FC3-ACB4-6ED2FACBE6DC}" type="presParOf" srcId="{51482B88-40B0-42F5-A385-2C8127F7DCA4}" destId="{78047D4D-D3B0-417E-A9EB-F994FBC9A338}" srcOrd="5" destOrd="0" presId="urn:microsoft.com/office/officeart/2005/8/layout/default"/>
    <dgm:cxn modelId="{B6A89D7E-67C7-4D25-8771-A39B26DF9E77}" type="presParOf" srcId="{51482B88-40B0-42F5-A385-2C8127F7DCA4}" destId="{A12BE97D-878B-4032-9257-932E488E387D}"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77F3A1C-EDB8-4CD8-B882-F101CE59BA99}"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en-US"/>
        </a:p>
      </dgm:t>
    </dgm:pt>
    <dgm:pt modelId="{A3A7E816-7878-4285-9840-5F8B52EB2372}">
      <dgm:prSet phldrT="[Text]"/>
      <dgm:spPr>
        <a:solidFill>
          <a:schemeClr val="bg1">
            <a:lumMod val="95000"/>
          </a:schemeClr>
        </a:solidFill>
      </dgm:spPr>
      <dgm:t>
        <a:bodyPr/>
        <a:lstStyle/>
        <a:p>
          <a:r>
            <a:rPr lang="en-US" dirty="0">
              <a:solidFill>
                <a:schemeClr val="tx1"/>
              </a:solidFill>
            </a:rPr>
            <a:t>Instructor/Learner Relationship</a:t>
          </a:r>
        </a:p>
      </dgm:t>
    </dgm:pt>
    <dgm:pt modelId="{8D2AA742-EC4C-4C06-BF59-3290CAB80BD6}" type="parTrans" cxnId="{51454E59-6D32-4174-A306-0CDAF3DA4EDD}">
      <dgm:prSet/>
      <dgm:spPr/>
      <dgm:t>
        <a:bodyPr/>
        <a:lstStyle/>
        <a:p>
          <a:endParaRPr lang="en-US"/>
        </a:p>
      </dgm:t>
    </dgm:pt>
    <dgm:pt modelId="{BCEEB71F-3E4A-4D3B-B98C-04573771CAC5}" type="sibTrans" cxnId="{51454E59-6D32-4174-A306-0CDAF3DA4EDD}">
      <dgm:prSet/>
      <dgm:spPr/>
      <dgm:t>
        <a:bodyPr/>
        <a:lstStyle/>
        <a:p>
          <a:endParaRPr lang="en-US"/>
        </a:p>
      </dgm:t>
    </dgm:pt>
    <dgm:pt modelId="{4B68F160-6EB7-468E-B760-5211E9E6936D}">
      <dgm:prSet phldrT="[Text]"/>
      <dgm:spPr>
        <a:solidFill>
          <a:schemeClr val="bg1">
            <a:lumMod val="95000"/>
          </a:schemeClr>
        </a:solidFill>
      </dgm:spPr>
      <dgm:t>
        <a:bodyPr/>
        <a:lstStyle/>
        <a:p>
          <a:r>
            <a:rPr lang="en-US" dirty="0">
              <a:solidFill>
                <a:schemeClr val="tx1"/>
              </a:solidFill>
            </a:rPr>
            <a:t>Likewise, teaching style varies with personality types.</a:t>
          </a:r>
        </a:p>
      </dgm:t>
    </dgm:pt>
    <dgm:pt modelId="{7DD2B758-230C-49BD-8C35-88BE776640CB}" type="parTrans" cxnId="{7500B77D-6141-4449-A1A7-12025F0A4A5A}">
      <dgm:prSet/>
      <dgm:spPr/>
      <dgm:t>
        <a:bodyPr/>
        <a:lstStyle/>
        <a:p>
          <a:endParaRPr lang="en-US"/>
        </a:p>
      </dgm:t>
    </dgm:pt>
    <dgm:pt modelId="{6C62B7F0-CAD2-4966-B2E2-0F042170D006}" type="sibTrans" cxnId="{7500B77D-6141-4449-A1A7-12025F0A4A5A}">
      <dgm:prSet/>
      <dgm:spPr/>
      <dgm:t>
        <a:bodyPr/>
        <a:lstStyle/>
        <a:p>
          <a:endParaRPr lang="en-US"/>
        </a:p>
      </dgm:t>
    </dgm:pt>
    <dgm:pt modelId="{9D30A5E9-DB8D-496E-A0BE-62871D2E2C69}">
      <dgm:prSet phldrT="[Text]"/>
      <dgm:spPr>
        <a:solidFill>
          <a:schemeClr val="bg1">
            <a:lumMod val="95000"/>
          </a:schemeClr>
        </a:solidFill>
      </dgm:spPr>
      <dgm:t>
        <a:bodyPr/>
        <a:lstStyle/>
        <a:p>
          <a:r>
            <a:rPr lang="en-US" dirty="0">
              <a:solidFill>
                <a:schemeClr val="tx1"/>
              </a:solidFill>
            </a:rPr>
            <a:t>16 personality types in 4 categories:</a:t>
          </a:r>
        </a:p>
      </dgm:t>
    </dgm:pt>
    <dgm:pt modelId="{8731A813-71C9-455D-85CF-C3213E416DF6}" type="parTrans" cxnId="{F1A18314-33A7-40EC-981B-B99B01D8A3DE}">
      <dgm:prSet/>
      <dgm:spPr/>
      <dgm:t>
        <a:bodyPr/>
        <a:lstStyle/>
        <a:p>
          <a:endParaRPr lang="en-US"/>
        </a:p>
      </dgm:t>
    </dgm:pt>
    <dgm:pt modelId="{FF44DF4D-3300-4016-B797-0933BE4DAB0E}" type="sibTrans" cxnId="{F1A18314-33A7-40EC-981B-B99B01D8A3DE}">
      <dgm:prSet/>
      <dgm:spPr/>
      <dgm:t>
        <a:bodyPr/>
        <a:lstStyle/>
        <a:p>
          <a:endParaRPr lang="en-US"/>
        </a:p>
      </dgm:t>
    </dgm:pt>
    <dgm:pt modelId="{4B5A7EF3-3793-4077-A238-328D7A447B04}">
      <dgm:prSet phldrT="[Text]"/>
      <dgm:spPr>
        <a:solidFill>
          <a:schemeClr val="bg1">
            <a:lumMod val="95000"/>
          </a:schemeClr>
        </a:solidFill>
      </dgm:spPr>
      <dgm:t>
        <a:bodyPr/>
        <a:lstStyle/>
        <a:p>
          <a:r>
            <a:rPr lang="en-US" dirty="0">
              <a:solidFill>
                <a:schemeClr val="tx1"/>
              </a:solidFill>
            </a:rPr>
            <a:t>Guardian</a:t>
          </a:r>
        </a:p>
      </dgm:t>
    </dgm:pt>
    <dgm:pt modelId="{5E2F0DBB-182D-4037-8547-C0DF0228066B}" type="parTrans" cxnId="{282BA571-F2C0-4812-9E55-2991316D3F9A}">
      <dgm:prSet/>
      <dgm:spPr/>
      <dgm:t>
        <a:bodyPr/>
        <a:lstStyle/>
        <a:p>
          <a:endParaRPr lang="en-US"/>
        </a:p>
      </dgm:t>
    </dgm:pt>
    <dgm:pt modelId="{1DDBF297-0F7B-482D-9BC8-D0F925578358}" type="sibTrans" cxnId="{282BA571-F2C0-4812-9E55-2991316D3F9A}">
      <dgm:prSet/>
      <dgm:spPr/>
      <dgm:t>
        <a:bodyPr/>
        <a:lstStyle/>
        <a:p>
          <a:endParaRPr lang="en-US"/>
        </a:p>
      </dgm:t>
    </dgm:pt>
    <dgm:pt modelId="{60926328-2EA5-4A52-95F0-70D4F88B93C4}">
      <dgm:prSet phldrT="[Text]"/>
      <dgm:spPr>
        <a:solidFill>
          <a:schemeClr val="bg1">
            <a:lumMod val="95000"/>
          </a:schemeClr>
        </a:solidFill>
      </dgm:spPr>
      <dgm:t>
        <a:bodyPr/>
        <a:lstStyle/>
        <a:p>
          <a:r>
            <a:rPr lang="en-US" dirty="0">
              <a:solidFill>
                <a:schemeClr val="tx1"/>
              </a:solidFill>
            </a:rPr>
            <a:t>Artisan</a:t>
          </a:r>
        </a:p>
      </dgm:t>
    </dgm:pt>
    <dgm:pt modelId="{22A03D89-9120-4036-A1A1-7FFAAA8A39F4}" type="parTrans" cxnId="{581D2709-6413-49F3-BCCB-A3C61459C7D7}">
      <dgm:prSet/>
      <dgm:spPr/>
      <dgm:t>
        <a:bodyPr/>
        <a:lstStyle/>
        <a:p>
          <a:endParaRPr lang="en-US"/>
        </a:p>
      </dgm:t>
    </dgm:pt>
    <dgm:pt modelId="{3D63E908-70B7-4C67-8F04-ED5CDE6E8357}" type="sibTrans" cxnId="{581D2709-6413-49F3-BCCB-A3C61459C7D7}">
      <dgm:prSet/>
      <dgm:spPr/>
      <dgm:t>
        <a:bodyPr/>
        <a:lstStyle/>
        <a:p>
          <a:endParaRPr lang="en-US"/>
        </a:p>
      </dgm:t>
    </dgm:pt>
    <dgm:pt modelId="{096BC600-28B2-4915-9929-DF97062A00A1}">
      <dgm:prSet phldrT="[Text]"/>
      <dgm:spPr>
        <a:solidFill>
          <a:schemeClr val="bg1">
            <a:lumMod val="95000"/>
          </a:schemeClr>
        </a:solidFill>
      </dgm:spPr>
      <dgm:t>
        <a:bodyPr/>
        <a:lstStyle/>
        <a:p>
          <a:r>
            <a:rPr lang="en-US" dirty="0">
              <a:solidFill>
                <a:schemeClr val="tx1"/>
              </a:solidFill>
            </a:rPr>
            <a:t>Rational</a:t>
          </a:r>
        </a:p>
      </dgm:t>
    </dgm:pt>
    <dgm:pt modelId="{8011ABBC-499A-477D-9249-33790389FCFF}" type="parTrans" cxnId="{1DCF4534-151E-4510-A8FA-483E2EA37883}">
      <dgm:prSet/>
      <dgm:spPr/>
      <dgm:t>
        <a:bodyPr/>
        <a:lstStyle/>
        <a:p>
          <a:endParaRPr lang="en-US"/>
        </a:p>
      </dgm:t>
    </dgm:pt>
    <dgm:pt modelId="{C34AFCF1-22A8-4BB2-98E9-8DC5892D071C}" type="sibTrans" cxnId="{1DCF4534-151E-4510-A8FA-483E2EA37883}">
      <dgm:prSet/>
      <dgm:spPr/>
      <dgm:t>
        <a:bodyPr/>
        <a:lstStyle/>
        <a:p>
          <a:endParaRPr lang="en-US"/>
        </a:p>
      </dgm:t>
    </dgm:pt>
    <dgm:pt modelId="{598E58D4-155F-40F7-A38B-BEB3968DF056}">
      <dgm:prSet phldrT="[Text]"/>
      <dgm:spPr>
        <a:solidFill>
          <a:schemeClr val="bg1">
            <a:lumMod val="95000"/>
          </a:schemeClr>
        </a:solidFill>
      </dgm:spPr>
      <dgm:t>
        <a:bodyPr/>
        <a:lstStyle/>
        <a:p>
          <a:r>
            <a:rPr lang="en-US" dirty="0">
              <a:solidFill>
                <a:schemeClr val="tx1"/>
              </a:solidFill>
            </a:rPr>
            <a:t>Idealist</a:t>
          </a:r>
        </a:p>
      </dgm:t>
    </dgm:pt>
    <dgm:pt modelId="{AC614FF9-ED04-47FA-B96F-C814F3A90D20}" type="parTrans" cxnId="{B59C1FC7-F758-4D24-B65C-C2AA60F09028}">
      <dgm:prSet/>
      <dgm:spPr/>
      <dgm:t>
        <a:bodyPr/>
        <a:lstStyle/>
        <a:p>
          <a:endParaRPr lang="en-US"/>
        </a:p>
      </dgm:t>
    </dgm:pt>
    <dgm:pt modelId="{0FB4F71B-4A9B-43C4-BF6D-7ADEB16412F8}" type="sibTrans" cxnId="{B59C1FC7-F758-4D24-B65C-C2AA60F09028}">
      <dgm:prSet/>
      <dgm:spPr/>
      <dgm:t>
        <a:bodyPr/>
        <a:lstStyle/>
        <a:p>
          <a:endParaRPr lang="en-US"/>
        </a:p>
      </dgm:t>
    </dgm:pt>
    <dgm:pt modelId="{53F6DE6B-FEA7-4C72-A001-1D8C21B0B447}">
      <dgm:prSet phldrT="[Text]"/>
      <dgm:spPr>
        <a:solidFill>
          <a:schemeClr val="bg1">
            <a:lumMod val="95000"/>
          </a:schemeClr>
        </a:solidFill>
      </dgm:spPr>
      <dgm:t>
        <a:bodyPr/>
        <a:lstStyle/>
        <a:p>
          <a:r>
            <a:rPr lang="en-US">
              <a:solidFill>
                <a:schemeClr val="tx1"/>
              </a:solidFill>
            </a:rPr>
            <a:t>Different </a:t>
          </a:r>
          <a:r>
            <a:rPr lang="en-US" dirty="0">
              <a:solidFill>
                <a:schemeClr val="tx1"/>
              </a:solidFill>
            </a:rPr>
            <a:t>learning style for different personality types</a:t>
          </a:r>
        </a:p>
      </dgm:t>
    </dgm:pt>
    <dgm:pt modelId="{7A8BF4CB-8906-4BF2-9FF2-47C142E892A8}" type="parTrans" cxnId="{0A6FD619-593A-4426-8ED7-79440A75DB6F}">
      <dgm:prSet/>
      <dgm:spPr/>
      <dgm:t>
        <a:bodyPr/>
        <a:lstStyle/>
        <a:p>
          <a:endParaRPr lang="en-US"/>
        </a:p>
      </dgm:t>
    </dgm:pt>
    <dgm:pt modelId="{5581661F-1DC7-4328-ADD8-AF2C8FD3F73B}" type="sibTrans" cxnId="{0A6FD619-593A-4426-8ED7-79440A75DB6F}">
      <dgm:prSet/>
      <dgm:spPr/>
      <dgm:t>
        <a:bodyPr/>
        <a:lstStyle/>
        <a:p>
          <a:endParaRPr lang="en-US"/>
        </a:p>
      </dgm:t>
    </dgm:pt>
    <dgm:pt modelId="{C5A5EEA6-C5D7-45AA-B0EA-9DE168539A21}">
      <dgm:prSet phldrT="[Text]"/>
      <dgm:spPr>
        <a:solidFill>
          <a:schemeClr val="bg1">
            <a:lumMod val="95000"/>
          </a:schemeClr>
        </a:solidFill>
      </dgm:spPr>
      <dgm:t>
        <a:bodyPr/>
        <a:lstStyle/>
        <a:p>
          <a:r>
            <a:rPr lang="en-US" dirty="0">
              <a:solidFill>
                <a:schemeClr val="tx1"/>
              </a:solidFill>
            </a:rPr>
            <a:t>Effective teachers learn ways to leverage these differences and alter their style to match</a:t>
          </a:r>
        </a:p>
      </dgm:t>
    </dgm:pt>
    <dgm:pt modelId="{E893E6CA-FDEB-4EAD-BA05-6C0472823BFC}" type="parTrans" cxnId="{7B355B9C-6D44-45B3-B4A7-6F0479CCE7A6}">
      <dgm:prSet/>
      <dgm:spPr/>
      <dgm:t>
        <a:bodyPr/>
        <a:lstStyle/>
        <a:p>
          <a:endParaRPr lang="en-US"/>
        </a:p>
      </dgm:t>
    </dgm:pt>
    <dgm:pt modelId="{A9B08009-37DD-48EB-9524-9913A1755916}" type="sibTrans" cxnId="{7B355B9C-6D44-45B3-B4A7-6F0479CCE7A6}">
      <dgm:prSet/>
      <dgm:spPr/>
      <dgm:t>
        <a:bodyPr/>
        <a:lstStyle/>
        <a:p>
          <a:endParaRPr lang="en-US"/>
        </a:p>
      </dgm:t>
    </dgm:pt>
    <dgm:pt modelId="{94C37228-4022-4FCE-89F1-D1E1E2FE2F42}" type="pres">
      <dgm:prSet presAssocID="{A77F3A1C-EDB8-4CD8-B882-F101CE59BA99}" presName="linear" presStyleCnt="0">
        <dgm:presLayoutVars>
          <dgm:dir/>
          <dgm:resizeHandles val="exact"/>
        </dgm:presLayoutVars>
      </dgm:prSet>
      <dgm:spPr/>
    </dgm:pt>
    <dgm:pt modelId="{B74E67A6-B092-4EB7-AA6B-6E38951E338F}" type="pres">
      <dgm:prSet presAssocID="{9D30A5E9-DB8D-496E-A0BE-62871D2E2C69}" presName="comp" presStyleCnt="0"/>
      <dgm:spPr/>
    </dgm:pt>
    <dgm:pt modelId="{136F110D-EEF4-47C2-BF9A-CD17C8FAB265}" type="pres">
      <dgm:prSet presAssocID="{9D30A5E9-DB8D-496E-A0BE-62871D2E2C69}" presName="box" presStyleLbl="node1" presStyleIdx="0" presStyleCnt="2"/>
      <dgm:spPr/>
    </dgm:pt>
    <dgm:pt modelId="{019839F3-2DB3-4F0E-9C3F-7AB13FBBA5C9}" type="pres">
      <dgm:prSet presAssocID="{9D30A5E9-DB8D-496E-A0BE-62871D2E2C69}" presName="img" presStyleLbl="fgImgPlace1" presStyleIdx="0" presStyleCnt="2"/>
      <dgm:spPr>
        <a:blipFill>
          <a:blip xmlns:r="http://schemas.openxmlformats.org/officeDocument/2006/relationships" r:embed="rId1">
            <a:extLst>
              <a:ext uri="{28A0092B-C50C-407E-A947-70E740481C1C}">
                <a14:useLocalDpi xmlns:a14="http://schemas.microsoft.com/office/drawing/2010/main" val="0"/>
              </a:ext>
            </a:extLst>
          </a:blip>
          <a:srcRect/>
          <a:stretch>
            <a:fillRect l="-6000" r="-6000"/>
          </a:stretch>
        </a:blipFill>
        <a:ln>
          <a:noFill/>
        </a:ln>
      </dgm:spPr>
    </dgm:pt>
    <dgm:pt modelId="{456DB135-D6A1-4189-ABA8-B65766206210}" type="pres">
      <dgm:prSet presAssocID="{9D30A5E9-DB8D-496E-A0BE-62871D2E2C69}" presName="text" presStyleLbl="node1" presStyleIdx="0" presStyleCnt="2">
        <dgm:presLayoutVars>
          <dgm:bulletEnabled val="1"/>
        </dgm:presLayoutVars>
      </dgm:prSet>
      <dgm:spPr/>
    </dgm:pt>
    <dgm:pt modelId="{D14C047C-FEC5-4F96-9756-633C33B38244}" type="pres">
      <dgm:prSet presAssocID="{FF44DF4D-3300-4016-B797-0933BE4DAB0E}" presName="spacer" presStyleCnt="0"/>
      <dgm:spPr/>
    </dgm:pt>
    <dgm:pt modelId="{185792A6-3AD2-40FA-9B15-E93F9DAD22F6}" type="pres">
      <dgm:prSet presAssocID="{A3A7E816-7878-4285-9840-5F8B52EB2372}" presName="comp" presStyleCnt="0"/>
      <dgm:spPr/>
    </dgm:pt>
    <dgm:pt modelId="{1641F4B2-FEB0-44D4-9927-8EDDFB25AB99}" type="pres">
      <dgm:prSet presAssocID="{A3A7E816-7878-4285-9840-5F8B52EB2372}" presName="box" presStyleLbl="node1" presStyleIdx="1" presStyleCnt="2"/>
      <dgm:spPr/>
    </dgm:pt>
    <dgm:pt modelId="{C878686A-5C3F-4274-AA1A-E8515737B56A}" type="pres">
      <dgm:prSet presAssocID="{A3A7E816-7878-4285-9840-5F8B52EB2372}" presName="img" presStyleLbl="fgImgPlace1" presStyleIdx="1" presStyleCnt="2"/>
      <dgm:spPr>
        <a:blipFill>
          <a:blip xmlns:r="http://schemas.openxmlformats.org/officeDocument/2006/relationships" r:embed="rId2">
            <a:extLst>
              <a:ext uri="{28A0092B-C50C-407E-A947-70E740481C1C}">
                <a14:useLocalDpi xmlns:a14="http://schemas.microsoft.com/office/drawing/2010/main" val="0"/>
              </a:ext>
            </a:extLst>
          </a:blip>
          <a:srcRect/>
          <a:stretch>
            <a:fillRect l="-6000" r="-6000"/>
          </a:stretch>
        </a:blipFill>
        <a:ln>
          <a:noFill/>
        </a:ln>
      </dgm:spPr>
    </dgm:pt>
    <dgm:pt modelId="{E8C6946A-44C9-499A-8AC0-35051FEF0E0A}" type="pres">
      <dgm:prSet presAssocID="{A3A7E816-7878-4285-9840-5F8B52EB2372}" presName="text" presStyleLbl="node1" presStyleIdx="1" presStyleCnt="2">
        <dgm:presLayoutVars>
          <dgm:bulletEnabled val="1"/>
        </dgm:presLayoutVars>
      </dgm:prSet>
      <dgm:spPr/>
    </dgm:pt>
  </dgm:ptLst>
  <dgm:cxnLst>
    <dgm:cxn modelId="{EC16B901-188A-47DA-9AE7-93FE20F03A1D}" type="presOf" srcId="{4B68F160-6EB7-468E-B760-5211E9E6936D}" destId="{E8C6946A-44C9-499A-8AC0-35051FEF0E0A}" srcOrd="1" destOrd="2" presId="urn:microsoft.com/office/officeart/2005/8/layout/vList4"/>
    <dgm:cxn modelId="{581D2709-6413-49F3-BCCB-A3C61459C7D7}" srcId="{9D30A5E9-DB8D-496E-A0BE-62871D2E2C69}" destId="{60926328-2EA5-4A52-95F0-70D4F88B93C4}" srcOrd="1" destOrd="0" parTransId="{22A03D89-9120-4036-A1A1-7FFAAA8A39F4}" sibTransId="{3D63E908-70B7-4C67-8F04-ED5CDE6E8357}"/>
    <dgm:cxn modelId="{F1A18314-33A7-40EC-981B-B99B01D8A3DE}" srcId="{A77F3A1C-EDB8-4CD8-B882-F101CE59BA99}" destId="{9D30A5E9-DB8D-496E-A0BE-62871D2E2C69}" srcOrd="0" destOrd="0" parTransId="{8731A813-71C9-455D-85CF-C3213E416DF6}" sibTransId="{FF44DF4D-3300-4016-B797-0933BE4DAB0E}"/>
    <dgm:cxn modelId="{5308B916-4158-4E1C-89AB-1D3404F588D3}" type="presOf" srcId="{598E58D4-155F-40F7-A38B-BEB3968DF056}" destId="{456DB135-D6A1-4189-ABA8-B65766206210}" srcOrd="1" destOrd="4" presId="urn:microsoft.com/office/officeart/2005/8/layout/vList4"/>
    <dgm:cxn modelId="{0A6FD619-593A-4426-8ED7-79440A75DB6F}" srcId="{A3A7E816-7878-4285-9840-5F8B52EB2372}" destId="{53F6DE6B-FEA7-4C72-A001-1D8C21B0B447}" srcOrd="0" destOrd="0" parTransId="{7A8BF4CB-8906-4BF2-9FF2-47C142E892A8}" sibTransId="{5581661F-1DC7-4328-ADD8-AF2C8FD3F73B}"/>
    <dgm:cxn modelId="{E412042B-3046-4FE1-99EC-84B4CBBDE217}" type="presOf" srcId="{C5A5EEA6-C5D7-45AA-B0EA-9DE168539A21}" destId="{1641F4B2-FEB0-44D4-9927-8EDDFB25AB99}" srcOrd="0" destOrd="3" presId="urn:microsoft.com/office/officeart/2005/8/layout/vList4"/>
    <dgm:cxn modelId="{A5196F2B-6D54-444D-BD3C-89C6975000CA}" type="presOf" srcId="{9D30A5E9-DB8D-496E-A0BE-62871D2E2C69}" destId="{136F110D-EEF4-47C2-BF9A-CD17C8FAB265}" srcOrd="0" destOrd="0" presId="urn:microsoft.com/office/officeart/2005/8/layout/vList4"/>
    <dgm:cxn modelId="{1DCF4534-151E-4510-A8FA-483E2EA37883}" srcId="{9D30A5E9-DB8D-496E-A0BE-62871D2E2C69}" destId="{096BC600-28B2-4915-9929-DF97062A00A1}" srcOrd="2" destOrd="0" parTransId="{8011ABBC-499A-477D-9249-33790389FCFF}" sibTransId="{C34AFCF1-22A8-4BB2-98E9-8DC5892D071C}"/>
    <dgm:cxn modelId="{ACE8E04B-85A6-43F6-9B13-C6E8C5D5C2F4}" type="presOf" srcId="{4B68F160-6EB7-468E-B760-5211E9E6936D}" destId="{1641F4B2-FEB0-44D4-9927-8EDDFB25AB99}" srcOrd="0" destOrd="2" presId="urn:microsoft.com/office/officeart/2005/8/layout/vList4"/>
    <dgm:cxn modelId="{51454E59-6D32-4174-A306-0CDAF3DA4EDD}" srcId="{A77F3A1C-EDB8-4CD8-B882-F101CE59BA99}" destId="{A3A7E816-7878-4285-9840-5F8B52EB2372}" srcOrd="1" destOrd="0" parTransId="{8D2AA742-EC4C-4C06-BF59-3290CAB80BD6}" sibTransId="{BCEEB71F-3E4A-4D3B-B98C-04573771CAC5}"/>
    <dgm:cxn modelId="{B5223865-7887-4859-80C8-A96710A646A9}" type="presOf" srcId="{53F6DE6B-FEA7-4C72-A001-1D8C21B0B447}" destId="{E8C6946A-44C9-499A-8AC0-35051FEF0E0A}" srcOrd="1" destOrd="1" presId="urn:microsoft.com/office/officeart/2005/8/layout/vList4"/>
    <dgm:cxn modelId="{282BA571-F2C0-4812-9E55-2991316D3F9A}" srcId="{9D30A5E9-DB8D-496E-A0BE-62871D2E2C69}" destId="{4B5A7EF3-3793-4077-A238-328D7A447B04}" srcOrd="0" destOrd="0" parTransId="{5E2F0DBB-182D-4037-8547-C0DF0228066B}" sibTransId="{1DDBF297-0F7B-482D-9BC8-D0F925578358}"/>
    <dgm:cxn modelId="{C60BE078-A999-4CD1-A5AB-7B29AC58A27B}" type="presOf" srcId="{A3A7E816-7878-4285-9840-5F8B52EB2372}" destId="{1641F4B2-FEB0-44D4-9927-8EDDFB25AB99}" srcOrd="0" destOrd="0" presId="urn:microsoft.com/office/officeart/2005/8/layout/vList4"/>
    <dgm:cxn modelId="{9CCE2F7A-A93C-40EE-AD84-78EF4D950A60}" type="presOf" srcId="{60926328-2EA5-4A52-95F0-70D4F88B93C4}" destId="{136F110D-EEF4-47C2-BF9A-CD17C8FAB265}" srcOrd="0" destOrd="2" presId="urn:microsoft.com/office/officeart/2005/8/layout/vList4"/>
    <dgm:cxn modelId="{7500B77D-6141-4449-A1A7-12025F0A4A5A}" srcId="{A3A7E816-7878-4285-9840-5F8B52EB2372}" destId="{4B68F160-6EB7-468E-B760-5211E9E6936D}" srcOrd="1" destOrd="0" parTransId="{7DD2B758-230C-49BD-8C35-88BE776640CB}" sibTransId="{6C62B7F0-CAD2-4966-B2E2-0F042170D006}"/>
    <dgm:cxn modelId="{07F5C980-709A-44B0-AC48-BF0ED9530DAB}" type="presOf" srcId="{9D30A5E9-DB8D-496E-A0BE-62871D2E2C69}" destId="{456DB135-D6A1-4189-ABA8-B65766206210}" srcOrd="1" destOrd="0" presId="urn:microsoft.com/office/officeart/2005/8/layout/vList4"/>
    <dgm:cxn modelId="{241A6990-7526-406D-91D9-3C5C917B5284}" type="presOf" srcId="{A3A7E816-7878-4285-9840-5F8B52EB2372}" destId="{E8C6946A-44C9-499A-8AC0-35051FEF0E0A}" srcOrd="1" destOrd="0" presId="urn:microsoft.com/office/officeart/2005/8/layout/vList4"/>
    <dgm:cxn modelId="{FF0E5A97-05FF-48FD-BBDB-9C948A76B030}" type="presOf" srcId="{598E58D4-155F-40F7-A38B-BEB3968DF056}" destId="{136F110D-EEF4-47C2-BF9A-CD17C8FAB265}" srcOrd="0" destOrd="4" presId="urn:microsoft.com/office/officeart/2005/8/layout/vList4"/>
    <dgm:cxn modelId="{7B355B9C-6D44-45B3-B4A7-6F0479CCE7A6}" srcId="{A3A7E816-7878-4285-9840-5F8B52EB2372}" destId="{C5A5EEA6-C5D7-45AA-B0EA-9DE168539A21}" srcOrd="2" destOrd="0" parTransId="{E893E6CA-FDEB-4EAD-BA05-6C0472823BFC}" sibTransId="{A9B08009-37DD-48EB-9524-9913A1755916}"/>
    <dgm:cxn modelId="{63D038A4-BEA9-439E-B152-9DA8335F425C}" type="presOf" srcId="{C5A5EEA6-C5D7-45AA-B0EA-9DE168539A21}" destId="{E8C6946A-44C9-499A-8AC0-35051FEF0E0A}" srcOrd="1" destOrd="3" presId="urn:microsoft.com/office/officeart/2005/8/layout/vList4"/>
    <dgm:cxn modelId="{C6A8DAB0-1EB1-461C-B099-05CB3BEE033A}" type="presOf" srcId="{60926328-2EA5-4A52-95F0-70D4F88B93C4}" destId="{456DB135-D6A1-4189-ABA8-B65766206210}" srcOrd="1" destOrd="2" presId="urn:microsoft.com/office/officeart/2005/8/layout/vList4"/>
    <dgm:cxn modelId="{F65A94BF-968C-4345-993D-FA57927B68A4}" type="presOf" srcId="{096BC600-28B2-4915-9929-DF97062A00A1}" destId="{456DB135-D6A1-4189-ABA8-B65766206210}" srcOrd="1" destOrd="3" presId="urn:microsoft.com/office/officeart/2005/8/layout/vList4"/>
    <dgm:cxn modelId="{B59C1FC7-F758-4D24-B65C-C2AA60F09028}" srcId="{9D30A5E9-DB8D-496E-A0BE-62871D2E2C69}" destId="{598E58D4-155F-40F7-A38B-BEB3968DF056}" srcOrd="3" destOrd="0" parTransId="{AC614FF9-ED04-47FA-B96F-C814F3A90D20}" sibTransId="{0FB4F71B-4A9B-43C4-BF6D-7ADEB16412F8}"/>
    <dgm:cxn modelId="{D4F306D8-DF50-4FE7-B533-10A8B0C924C7}" type="presOf" srcId="{4B5A7EF3-3793-4077-A238-328D7A447B04}" destId="{136F110D-EEF4-47C2-BF9A-CD17C8FAB265}" srcOrd="0" destOrd="1" presId="urn:microsoft.com/office/officeart/2005/8/layout/vList4"/>
    <dgm:cxn modelId="{C5FE43EC-5F1A-4581-899B-FAA05A88381E}" type="presOf" srcId="{096BC600-28B2-4915-9929-DF97062A00A1}" destId="{136F110D-EEF4-47C2-BF9A-CD17C8FAB265}" srcOrd="0" destOrd="3" presId="urn:microsoft.com/office/officeart/2005/8/layout/vList4"/>
    <dgm:cxn modelId="{FE63AFED-47ED-4E8A-A43A-596FFBFE900D}" type="presOf" srcId="{A77F3A1C-EDB8-4CD8-B882-F101CE59BA99}" destId="{94C37228-4022-4FCE-89F1-D1E1E2FE2F42}" srcOrd="0" destOrd="0" presId="urn:microsoft.com/office/officeart/2005/8/layout/vList4"/>
    <dgm:cxn modelId="{5C53D3FB-9E46-4914-A2FF-5E7B5DE1CCD2}" type="presOf" srcId="{4B5A7EF3-3793-4077-A238-328D7A447B04}" destId="{456DB135-D6A1-4189-ABA8-B65766206210}" srcOrd="1" destOrd="1" presId="urn:microsoft.com/office/officeart/2005/8/layout/vList4"/>
    <dgm:cxn modelId="{0B3E62FD-E1A1-44A1-A0A2-3AB02B25B33D}" type="presOf" srcId="{53F6DE6B-FEA7-4C72-A001-1D8C21B0B447}" destId="{1641F4B2-FEB0-44D4-9927-8EDDFB25AB99}" srcOrd="0" destOrd="1" presId="urn:microsoft.com/office/officeart/2005/8/layout/vList4"/>
    <dgm:cxn modelId="{A2211170-66ED-40A3-BD3A-1DBDBE4E0B17}" type="presParOf" srcId="{94C37228-4022-4FCE-89F1-D1E1E2FE2F42}" destId="{B74E67A6-B092-4EB7-AA6B-6E38951E338F}" srcOrd="0" destOrd="0" presId="urn:microsoft.com/office/officeart/2005/8/layout/vList4"/>
    <dgm:cxn modelId="{6C382CCF-EF01-42E6-8032-C93D41128827}" type="presParOf" srcId="{B74E67A6-B092-4EB7-AA6B-6E38951E338F}" destId="{136F110D-EEF4-47C2-BF9A-CD17C8FAB265}" srcOrd="0" destOrd="0" presId="urn:microsoft.com/office/officeart/2005/8/layout/vList4"/>
    <dgm:cxn modelId="{442F7024-69E4-4CC1-BFC0-4109B7479F40}" type="presParOf" srcId="{B74E67A6-B092-4EB7-AA6B-6E38951E338F}" destId="{019839F3-2DB3-4F0E-9C3F-7AB13FBBA5C9}" srcOrd="1" destOrd="0" presId="urn:microsoft.com/office/officeart/2005/8/layout/vList4"/>
    <dgm:cxn modelId="{201A0759-46FA-4FA2-8EA5-0F1E2F749101}" type="presParOf" srcId="{B74E67A6-B092-4EB7-AA6B-6E38951E338F}" destId="{456DB135-D6A1-4189-ABA8-B65766206210}" srcOrd="2" destOrd="0" presId="urn:microsoft.com/office/officeart/2005/8/layout/vList4"/>
    <dgm:cxn modelId="{034F6A9F-40A7-497C-B196-2B8C4C5B5B74}" type="presParOf" srcId="{94C37228-4022-4FCE-89F1-D1E1E2FE2F42}" destId="{D14C047C-FEC5-4F96-9756-633C33B38244}" srcOrd="1" destOrd="0" presId="urn:microsoft.com/office/officeart/2005/8/layout/vList4"/>
    <dgm:cxn modelId="{A6262F69-CE6F-44A1-8A9E-A3857CBEF8EE}" type="presParOf" srcId="{94C37228-4022-4FCE-89F1-D1E1E2FE2F42}" destId="{185792A6-3AD2-40FA-9B15-E93F9DAD22F6}" srcOrd="2" destOrd="0" presId="urn:microsoft.com/office/officeart/2005/8/layout/vList4"/>
    <dgm:cxn modelId="{0FCEED1A-76B5-4E8E-B662-17C2727806E9}" type="presParOf" srcId="{185792A6-3AD2-40FA-9B15-E93F9DAD22F6}" destId="{1641F4B2-FEB0-44D4-9927-8EDDFB25AB99}" srcOrd="0" destOrd="0" presId="urn:microsoft.com/office/officeart/2005/8/layout/vList4"/>
    <dgm:cxn modelId="{38FBFF2D-3A0F-465B-898A-35629A221859}" type="presParOf" srcId="{185792A6-3AD2-40FA-9B15-E93F9DAD22F6}" destId="{C878686A-5C3F-4274-AA1A-E8515737B56A}" srcOrd="1" destOrd="0" presId="urn:microsoft.com/office/officeart/2005/8/layout/vList4"/>
    <dgm:cxn modelId="{55086CFE-F057-4D3F-83F5-8F50437A6A08}" type="presParOf" srcId="{185792A6-3AD2-40FA-9B15-E93F9DAD22F6}" destId="{E8C6946A-44C9-499A-8AC0-35051FEF0E0A}"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0BEBCCF-1C66-4A17-BD65-F9F897A7DEAC}" type="doc">
      <dgm:prSet loTypeId="urn:microsoft.com/office/officeart/2005/8/layout/rings+Icon" loCatId="officeonline" qsTypeId="urn:microsoft.com/office/officeart/2005/8/quickstyle/simple1" qsCatId="simple" csTypeId="urn:microsoft.com/office/officeart/2005/8/colors/colorful2" csCatId="colorful" phldr="1"/>
      <dgm:spPr/>
      <dgm:t>
        <a:bodyPr/>
        <a:lstStyle/>
        <a:p>
          <a:endParaRPr lang="en-US"/>
        </a:p>
      </dgm:t>
    </dgm:pt>
    <dgm:pt modelId="{8C1B0F96-B462-4D76-8861-9687CB3DFAC5}">
      <dgm:prSet/>
      <dgm:spPr/>
      <dgm:t>
        <a:bodyPr/>
        <a:lstStyle/>
        <a:p>
          <a:pPr>
            <a:lnSpc>
              <a:spcPct val="100000"/>
            </a:lnSpc>
          </a:pPr>
          <a:r>
            <a:rPr lang="en-US" b="1" dirty="0"/>
            <a:t>A change in behavior as a result of experience</a:t>
          </a:r>
        </a:p>
      </dgm:t>
    </dgm:pt>
    <dgm:pt modelId="{C89CCCBF-FF6E-4B60-9E65-C9AEF4FBF002}" type="parTrans" cxnId="{4FD02AB9-6AA5-4079-B148-E75D6DBD945A}">
      <dgm:prSet/>
      <dgm:spPr/>
      <dgm:t>
        <a:bodyPr/>
        <a:lstStyle/>
        <a:p>
          <a:endParaRPr lang="en-US"/>
        </a:p>
      </dgm:t>
    </dgm:pt>
    <dgm:pt modelId="{2C3AB643-BE77-4889-B16E-34D69C2DC5C9}" type="sibTrans" cxnId="{4FD02AB9-6AA5-4079-B148-E75D6DBD945A}">
      <dgm:prSet/>
      <dgm:spPr/>
      <dgm:t>
        <a:bodyPr/>
        <a:lstStyle/>
        <a:p>
          <a:endParaRPr lang="en-US"/>
        </a:p>
      </dgm:t>
    </dgm:pt>
    <dgm:pt modelId="{4AB5916F-4221-47BA-9390-59FB3B01FDE6}">
      <dgm:prSet/>
      <dgm:spPr>
        <a:solidFill>
          <a:schemeClr val="accent1">
            <a:lumMod val="60000"/>
            <a:lumOff val="40000"/>
            <a:alpha val="50000"/>
          </a:schemeClr>
        </a:solidFill>
      </dgm:spPr>
      <dgm:t>
        <a:bodyPr/>
        <a:lstStyle/>
        <a:p>
          <a:pPr>
            <a:lnSpc>
              <a:spcPct val="100000"/>
            </a:lnSpc>
          </a:pPr>
          <a:r>
            <a:rPr lang="en-US" b="1" dirty="0"/>
            <a:t>A path towards acquisition of knowledge or skills, whose course is continually altered based upon a series of successes or failures</a:t>
          </a:r>
        </a:p>
      </dgm:t>
    </dgm:pt>
    <dgm:pt modelId="{4BA1F20C-60E0-4E9D-A31C-FA95C138FA1B}" type="parTrans" cxnId="{79F05EE8-8D32-4132-B21F-C8A2BA14EBF4}">
      <dgm:prSet/>
      <dgm:spPr/>
      <dgm:t>
        <a:bodyPr/>
        <a:lstStyle/>
        <a:p>
          <a:endParaRPr lang="en-US"/>
        </a:p>
      </dgm:t>
    </dgm:pt>
    <dgm:pt modelId="{DDB322A0-9A19-4B3D-88E4-897358E307B3}" type="sibTrans" cxnId="{79F05EE8-8D32-4132-B21F-C8A2BA14EBF4}">
      <dgm:prSet/>
      <dgm:spPr/>
      <dgm:t>
        <a:bodyPr/>
        <a:lstStyle/>
        <a:p>
          <a:endParaRPr lang="en-US"/>
        </a:p>
      </dgm:t>
    </dgm:pt>
    <dgm:pt modelId="{383AC356-8030-4DBF-8A15-26586FF24D31}" type="pres">
      <dgm:prSet presAssocID="{60BEBCCF-1C66-4A17-BD65-F9F897A7DEAC}" presName="Name0" presStyleCnt="0">
        <dgm:presLayoutVars>
          <dgm:chMax val="7"/>
          <dgm:dir/>
          <dgm:resizeHandles val="exact"/>
        </dgm:presLayoutVars>
      </dgm:prSet>
      <dgm:spPr/>
    </dgm:pt>
    <dgm:pt modelId="{A6CCFE2F-91D8-43C0-8172-C33CC732047D}" type="pres">
      <dgm:prSet presAssocID="{60BEBCCF-1C66-4A17-BD65-F9F897A7DEAC}" presName="ellipse1" presStyleLbl="vennNode1" presStyleIdx="0" presStyleCnt="2" custLinFactNeighborX="-15497" custLinFactNeighborY="11250">
        <dgm:presLayoutVars>
          <dgm:bulletEnabled val="1"/>
        </dgm:presLayoutVars>
      </dgm:prSet>
      <dgm:spPr/>
    </dgm:pt>
    <dgm:pt modelId="{E6B3F241-AC7F-4CD6-85F4-116F96E2C49E}" type="pres">
      <dgm:prSet presAssocID="{60BEBCCF-1C66-4A17-BD65-F9F897A7DEAC}" presName="ellipse2" presStyleLbl="vennNode1" presStyleIdx="1" presStyleCnt="2" custLinFactNeighborX="9076" custLinFactNeighborY="-13374">
        <dgm:presLayoutVars>
          <dgm:bulletEnabled val="1"/>
        </dgm:presLayoutVars>
      </dgm:prSet>
      <dgm:spPr/>
    </dgm:pt>
  </dgm:ptLst>
  <dgm:cxnLst>
    <dgm:cxn modelId="{EB60F724-CBAB-43DB-9BC1-045169EB570E}" type="presOf" srcId="{4AB5916F-4221-47BA-9390-59FB3B01FDE6}" destId="{E6B3F241-AC7F-4CD6-85F4-116F96E2C49E}" srcOrd="0" destOrd="0" presId="urn:microsoft.com/office/officeart/2005/8/layout/rings+Icon"/>
    <dgm:cxn modelId="{6DCD737A-FFEB-4C36-8625-9CF5D500A223}" type="presOf" srcId="{8C1B0F96-B462-4D76-8861-9687CB3DFAC5}" destId="{A6CCFE2F-91D8-43C0-8172-C33CC732047D}" srcOrd="0" destOrd="0" presId="urn:microsoft.com/office/officeart/2005/8/layout/rings+Icon"/>
    <dgm:cxn modelId="{6AB348B1-232C-4BF9-A25A-5F91DF5C9FE2}" type="presOf" srcId="{60BEBCCF-1C66-4A17-BD65-F9F897A7DEAC}" destId="{383AC356-8030-4DBF-8A15-26586FF24D31}" srcOrd="0" destOrd="0" presId="urn:microsoft.com/office/officeart/2005/8/layout/rings+Icon"/>
    <dgm:cxn modelId="{4FD02AB9-6AA5-4079-B148-E75D6DBD945A}" srcId="{60BEBCCF-1C66-4A17-BD65-F9F897A7DEAC}" destId="{8C1B0F96-B462-4D76-8861-9687CB3DFAC5}" srcOrd="0" destOrd="0" parTransId="{C89CCCBF-FF6E-4B60-9E65-C9AEF4FBF002}" sibTransId="{2C3AB643-BE77-4889-B16E-34D69C2DC5C9}"/>
    <dgm:cxn modelId="{79F05EE8-8D32-4132-B21F-C8A2BA14EBF4}" srcId="{60BEBCCF-1C66-4A17-BD65-F9F897A7DEAC}" destId="{4AB5916F-4221-47BA-9390-59FB3B01FDE6}" srcOrd="1" destOrd="0" parTransId="{4BA1F20C-60E0-4E9D-A31C-FA95C138FA1B}" sibTransId="{DDB322A0-9A19-4B3D-88E4-897358E307B3}"/>
    <dgm:cxn modelId="{567141CE-8462-4641-A54B-455CDB1AEF20}" type="presParOf" srcId="{383AC356-8030-4DBF-8A15-26586FF24D31}" destId="{A6CCFE2F-91D8-43C0-8172-C33CC732047D}" srcOrd="0" destOrd="0" presId="urn:microsoft.com/office/officeart/2005/8/layout/rings+Icon"/>
    <dgm:cxn modelId="{35CC61EF-6B08-4105-9CA2-532AB686140F}" type="presParOf" srcId="{383AC356-8030-4DBF-8A15-26586FF24D31}" destId="{E6B3F241-AC7F-4CD6-85F4-116F96E2C49E}" srcOrd="1" destOrd="0" presId="urn:microsoft.com/office/officeart/2005/8/layout/rings+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4A4C24-45A2-4B64-B9C5-AAA13CECE95E}">
      <dsp:nvSpPr>
        <dsp:cNvPr id="0" name=""/>
        <dsp:cNvSpPr/>
      </dsp:nvSpPr>
      <dsp:spPr>
        <a:xfrm>
          <a:off x="0" y="956381"/>
          <a:ext cx="6513603" cy="17656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13824D4-EAF6-4552-880F-A79432EB185C}">
      <dsp:nvSpPr>
        <dsp:cNvPr id="0" name=""/>
        <dsp:cNvSpPr/>
      </dsp:nvSpPr>
      <dsp:spPr>
        <a:xfrm>
          <a:off x="534102" y="1353647"/>
          <a:ext cx="971095" cy="971095"/>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8B092E0-685C-439F-B5B5-8950C0A56DCD}">
      <dsp:nvSpPr>
        <dsp:cNvPr id="0" name=""/>
        <dsp:cNvSpPr/>
      </dsp:nvSpPr>
      <dsp:spPr>
        <a:xfrm>
          <a:off x="2039300" y="956381"/>
          <a:ext cx="4474303" cy="1765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862" tIns="186862" rIns="186862" bIns="186862" numCol="1" spcCol="1270" anchor="ctr" anchorCtr="0">
          <a:noAutofit/>
        </a:bodyPr>
        <a:lstStyle/>
        <a:p>
          <a:pPr marL="0" lvl="0" indent="0" algn="l" defTabSz="977900">
            <a:lnSpc>
              <a:spcPct val="100000"/>
            </a:lnSpc>
            <a:spcBef>
              <a:spcPct val="0"/>
            </a:spcBef>
            <a:spcAft>
              <a:spcPct val="35000"/>
            </a:spcAft>
            <a:buNone/>
          </a:pPr>
          <a:r>
            <a:rPr lang="en-US" sz="2200" kern="1200" dirty="0"/>
            <a:t>To introduce foundational concepts to residents who will be teaching medical students, junior residents, and other learners</a:t>
          </a:r>
        </a:p>
      </dsp:txBody>
      <dsp:txXfrm>
        <a:off x="2039300" y="956381"/>
        <a:ext cx="4474303" cy="1765627"/>
      </dsp:txXfrm>
    </dsp:sp>
    <dsp:sp modelId="{5115DDD3-25AF-4570-9D78-D00D130235E4}">
      <dsp:nvSpPr>
        <dsp:cNvPr id="0" name=""/>
        <dsp:cNvSpPr/>
      </dsp:nvSpPr>
      <dsp:spPr>
        <a:xfrm>
          <a:off x="0" y="3163416"/>
          <a:ext cx="6513603" cy="17656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C6C0D8-6481-42B3-8CF7-62BAECFE3B4E}">
      <dsp:nvSpPr>
        <dsp:cNvPr id="0" name=""/>
        <dsp:cNvSpPr/>
      </dsp:nvSpPr>
      <dsp:spPr>
        <a:xfrm>
          <a:off x="534102" y="3560682"/>
          <a:ext cx="971095" cy="971095"/>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80DBB9F-560B-4718-AAF6-775586A2C2CC}">
      <dsp:nvSpPr>
        <dsp:cNvPr id="0" name=""/>
        <dsp:cNvSpPr/>
      </dsp:nvSpPr>
      <dsp:spPr>
        <a:xfrm>
          <a:off x="2039300" y="3163416"/>
          <a:ext cx="4474303" cy="1765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862" tIns="186862" rIns="186862" bIns="186862" numCol="1" spcCol="1270" anchor="ctr" anchorCtr="0">
          <a:noAutofit/>
        </a:bodyPr>
        <a:lstStyle/>
        <a:p>
          <a:pPr marL="0" lvl="0" indent="0" algn="l" defTabSz="977900">
            <a:lnSpc>
              <a:spcPct val="100000"/>
            </a:lnSpc>
            <a:spcBef>
              <a:spcPct val="0"/>
            </a:spcBef>
            <a:spcAft>
              <a:spcPct val="35000"/>
            </a:spcAft>
            <a:buNone/>
          </a:pPr>
          <a:r>
            <a:rPr lang="en-US" sz="2200" kern="1200" dirty="0"/>
            <a:t>To use information about adult learning theory to guide the development of teaching style</a:t>
          </a:r>
        </a:p>
      </dsp:txBody>
      <dsp:txXfrm>
        <a:off x="2039300" y="3163416"/>
        <a:ext cx="4474303" cy="176562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0581D6-94EF-4E49-AB7E-8C2702B6262E}">
      <dsp:nvSpPr>
        <dsp:cNvPr id="0" name=""/>
        <dsp:cNvSpPr/>
      </dsp:nvSpPr>
      <dsp:spPr>
        <a:xfrm>
          <a:off x="3498" y="263057"/>
          <a:ext cx="1789462" cy="420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r" defTabSz="889000">
            <a:lnSpc>
              <a:spcPct val="100000"/>
            </a:lnSpc>
            <a:spcBef>
              <a:spcPct val="0"/>
            </a:spcBef>
            <a:spcAft>
              <a:spcPct val="35000"/>
            </a:spcAft>
            <a:buNone/>
          </a:pPr>
          <a:r>
            <a:rPr lang="en-US" sz="2000" b="1" kern="1200" dirty="0"/>
            <a:t>Relevancy</a:t>
          </a:r>
        </a:p>
      </dsp:txBody>
      <dsp:txXfrm>
        <a:off x="3498" y="263057"/>
        <a:ext cx="1789462" cy="420750"/>
      </dsp:txXfrm>
    </dsp:sp>
    <dsp:sp modelId="{C320B83D-D164-4A75-9B89-16D30E180ED8}">
      <dsp:nvSpPr>
        <dsp:cNvPr id="0" name=""/>
        <dsp:cNvSpPr/>
      </dsp:nvSpPr>
      <dsp:spPr>
        <a:xfrm>
          <a:off x="1792961" y="59257"/>
          <a:ext cx="357892" cy="828351"/>
        </a:xfrm>
        <a:prstGeom prst="leftBrace">
          <a:avLst>
            <a:gd name="adj1" fmla="val 35000"/>
            <a:gd name="adj2" fmla="val 50000"/>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491BB95-E1F1-4F76-8995-518F2A7E95FE}">
      <dsp:nvSpPr>
        <dsp:cNvPr id="0" name=""/>
        <dsp:cNvSpPr/>
      </dsp:nvSpPr>
      <dsp:spPr>
        <a:xfrm>
          <a:off x="2294010" y="59257"/>
          <a:ext cx="4867338" cy="82835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100000"/>
            </a:lnSpc>
            <a:spcBef>
              <a:spcPct val="0"/>
            </a:spcBef>
            <a:spcAft>
              <a:spcPct val="15000"/>
            </a:spcAft>
            <a:buChar char="•"/>
          </a:pPr>
          <a:r>
            <a:rPr lang="en-US" sz="2000" kern="1200" dirty="0"/>
            <a:t>Learner needs a reason to “buy in”</a:t>
          </a:r>
        </a:p>
        <a:p>
          <a:pPr marL="228600" lvl="1" indent="-228600" algn="l" defTabSz="889000">
            <a:lnSpc>
              <a:spcPct val="100000"/>
            </a:lnSpc>
            <a:spcBef>
              <a:spcPct val="0"/>
            </a:spcBef>
            <a:spcAft>
              <a:spcPct val="15000"/>
            </a:spcAft>
            <a:buChar char="•"/>
          </a:pPr>
          <a:r>
            <a:rPr lang="en-US" sz="2000" kern="1200" dirty="0"/>
            <a:t>Why is it important to them?</a:t>
          </a:r>
        </a:p>
      </dsp:txBody>
      <dsp:txXfrm>
        <a:off x="2294010" y="59257"/>
        <a:ext cx="4867338" cy="828351"/>
      </dsp:txXfrm>
    </dsp:sp>
    <dsp:sp modelId="{3BFB78BF-6E1D-4DE8-9C5C-D71425EAB362}">
      <dsp:nvSpPr>
        <dsp:cNvPr id="0" name=""/>
        <dsp:cNvSpPr/>
      </dsp:nvSpPr>
      <dsp:spPr>
        <a:xfrm>
          <a:off x="3498" y="985905"/>
          <a:ext cx="1789462" cy="420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r" defTabSz="889000">
            <a:lnSpc>
              <a:spcPct val="100000"/>
            </a:lnSpc>
            <a:spcBef>
              <a:spcPct val="0"/>
            </a:spcBef>
            <a:spcAft>
              <a:spcPct val="35000"/>
            </a:spcAft>
            <a:buNone/>
          </a:pPr>
          <a:r>
            <a:rPr lang="en-US" sz="2000" b="1" kern="1200" dirty="0"/>
            <a:t>Self-concept</a:t>
          </a:r>
        </a:p>
      </dsp:txBody>
      <dsp:txXfrm>
        <a:off x="3498" y="985905"/>
        <a:ext cx="1789462" cy="420750"/>
      </dsp:txXfrm>
    </dsp:sp>
    <dsp:sp modelId="{8AFCC3AF-185B-4D13-BF39-B23B367DA0B4}">
      <dsp:nvSpPr>
        <dsp:cNvPr id="0" name=""/>
        <dsp:cNvSpPr/>
      </dsp:nvSpPr>
      <dsp:spPr>
        <a:xfrm>
          <a:off x="1792961" y="959608"/>
          <a:ext cx="357892" cy="473343"/>
        </a:xfrm>
        <a:prstGeom prst="leftBrace">
          <a:avLst>
            <a:gd name="adj1" fmla="val 35000"/>
            <a:gd name="adj2" fmla="val 50000"/>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64917E2-3F5E-4555-ACC2-25F34133AD32}">
      <dsp:nvSpPr>
        <dsp:cNvPr id="0" name=""/>
        <dsp:cNvSpPr/>
      </dsp:nvSpPr>
      <dsp:spPr>
        <a:xfrm>
          <a:off x="2294010" y="959608"/>
          <a:ext cx="4867338" cy="473343"/>
        </a:xfrm>
        <a:prstGeom prst="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100000"/>
            </a:lnSpc>
            <a:spcBef>
              <a:spcPct val="0"/>
            </a:spcBef>
            <a:spcAft>
              <a:spcPct val="15000"/>
            </a:spcAft>
            <a:buChar char="•"/>
          </a:pPr>
          <a:r>
            <a:rPr lang="en-US" sz="2000" kern="1200" dirty="0"/>
            <a:t>Adults prefer self-directed learning</a:t>
          </a:r>
        </a:p>
      </dsp:txBody>
      <dsp:txXfrm>
        <a:off x="2294010" y="959608"/>
        <a:ext cx="4867338" cy="473343"/>
      </dsp:txXfrm>
    </dsp:sp>
    <dsp:sp modelId="{EA556B4D-B1C1-4144-ABB6-CCA9A1BB2743}">
      <dsp:nvSpPr>
        <dsp:cNvPr id="0" name=""/>
        <dsp:cNvSpPr/>
      </dsp:nvSpPr>
      <dsp:spPr>
        <a:xfrm>
          <a:off x="3498" y="1504952"/>
          <a:ext cx="1789462" cy="1039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r" defTabSz="889000">
            <a:lnSpc>
              <a:spcPct val="100000"/>
            </a:lnSpc>
            <a:spcBef>
              <a:spcPct val="0"/>
            </a:spcBef>
            <a:spcAft>
              <a:spcPct val="35000"/>
            </a:spcAft>
            <a:buNone/>
          </a:pPr>
          <a:r>
            <a:rPr lang="en-US" sz="2000" b="1" kern="1200" dirty="0"/>
            <a:t>Role of Learner’s Experiences</a:t>
          </a:r>
        </a:p>
      </dsp:txBody>
      <dsp:txXfrm>
        <a:off x="3498" y="1504952"/>
        <a:ext cx="1789462" cy="1039500"/>
      </dsp:txXfrm>
    </dsp:sp>
    <dsp:sp modelId="{F509F58E-864B-4A13-98A5-02656C8E062D}">
      <dsp:nvSpPr>
        <dsp:cNvPr id="0" name=""/>
        <dsp:cNvSpPr/>
      </dsp:nvSpPr>
      <dsp:spPr>
        <a:xfrm>
          <a:off x="1792961" y="1504952"/>
          <a:ext cx="357892" cy="1039500"/>
        </a:xfrm>
        <a:prstGeom prst="leftBrace">
          <a:avLst>
            <a:gd name="adj1" fmla="val 35000"/>
            <a:gd name="adj2" fmla="val 50000"/>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F7FAE50-8C6D-4612-8BF3-B91F1C6E8B55}">
      <dsp:nvSpPr>
        <dsp:cNvPr id="0" name=""/>
        <dsp:cNvSpPr/>
      </dsp:nvSpPr>
      <dsp:spPr>
        <a:xfrm>
          <a:off x="2294010" y="1504952"/>
          <a:ext cx="4867338" cy="1039500"/>
        </a:xfrm>
        <a:prstGeom prst="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100000"/>
            </a:lnSpc>
            <a:spcBef>
              <a:spcPct val="0"/>
            </a:spcBef>
            <a:spcAft>
              <a:spcPct val="15000"/>
            </a:spcAft>
            <a:buChar char="•"/>
          </a:pPr>
          <a:r>
            <a:rPr lang="en-US" sz="2000" kern="1200" dirty="0"/>
            <a:t>Adult learners have more varied life experience on which to build</a:t>
          </a:r>
        </a:p>
      </dsp:txBody>
      <dsp:txXfrm>
        <a:off x="2294010" y="1504952"/>
        <a:ext cx="4867338" cy="1039500"/>
      </dsp:txXfrm>
    </dsp:sp>
    <dsp:sp modelId="{88E64CFE-AA2E-4F29-8E22-6FB61B5864DD}">
      <dsp:nvSpPr>
        <dsp:cNvPr id="0" name=""/>
        <dsp:cNvSpPr/>
      </dsp:nvSpPr>
      <dsp:spPr>
        <a:xfrm>
          <a:off x="3498" y="2639268"/>
          <a:ext cx="1789462" cy="730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r" defTabSz="889000">
            <a:lnSpc>
              <a:spcPct val="100000"/>
            </a:lnSpc>
            <a:spcBef>
              <a:spcPct val="0"/>
            </a:spcBef>
            <a:spcAft>
              <a:spcPct val="35000"/>
            </a:spcAft>
            <a:buNone/>
          </a:pPr>
          <a:r>
            <a:rPr lang="en-US" sz="2000" b="1" kern="1200" dirty="0"/>
            <a:t>Readiness to learn</a:t>
          </a:r>
        </a:p>
      </dsp:txBody>
      <dsp:txXfrm>
        <a:off x="3498" y="2639268"/>
        <a:ext cx="1789462" cy="730125"/>
      </dsp:txXfrm>
    </dsp:sp>
    <dsp:sp modelId="{097E0839-97CE-4247-9AD8-CE20C0B08367}">
      <dsp:nvSpPr>
        <dsp:cNvPr id="0" name=""/>
        <dsp:cNvSpPr/>
      </dsp:nvSpPr>
      <dsp:spPr>
        <a:xfrm>
          <a:off x="1792961" y="2616452"/>
          <a:ext cx="357892" cy="775757"/>
        </a:xfrm>
        <a:prstGeom prst="leftBrace">
          <a:avLst>
            <a:gd name="adj1" fmla="val 35000"/>
            <a:gd name="adj2" fmla="val 50000"/>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01048DF-4FB3-43AF-86B8-0523233AA5A5}">
      <dsp:nvSpPr>
        <dsp:cNvPr id="0" name=""/>
        <dsp:cNvSpPr/>
      </dsp:nvSpPr>
      <dsp:spPr>
        <a:xfrm>
          <a:off x="2294010" y="2616452"/>
          <a:ext cx="4867338" cy="775757"/>
        </a:xfrm>
        <a:prstGeom prst="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100000"/>
            </a:lnSpc>
            <a:spcBef>
              <a:spcPct val="0"/>
            </a:spcBef>
            <a:spcAft>
              <a:spcPct val="15000"/>
            </a:spcAft>
            <a:buChar char="•"/>
          </a:pPr>
          <a:r>
            <a:rPr lang="en-US" sz="2000" kern="1200" dirty="0"/>
            <a:t>Timing of learning experiences to correlate to applicable, real-life problems</a:t>
          </a:r>
        </a:p>
      </dsp:txBody>
      <dsp:txXfrm>
        <a:off x="2294010" y="2616452"/>
        <a:ext cx="4867338" cy="775757"/>
      </dsp:txXfrm>
    </dsp:sp>
    <dsp:sp modelId="{D075D768-3479-4007-8452-9600D8E45012}">
      <dsp:nvSpPr>
        <dsp:cNvPr id="0" name=""/>
        <dsp:cNvSpPr/>
      </dsp:nvSpPr>
      <dsp:spPr>
        <a:xfrm>
          <a:off x="3498" y="3487026"/>
          <a:ext cx="1789462" cy="730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r" defTabSz="889000">
            <a:lnSpc>
              <a:spcPct val="100000"/>
            </a:lnSpc>
            <a:spcBef>
              <a:spcPct val="0"/>
            </a:spcBef>
            <a:spcAft>
              <a:spcPct val="35000"/>
            </a:spcAft>
            <a:buNone/>
          </a:pPr>
          <a:r>
            <a:rPr lang="en-US" sz="2000" b="1" kern="1200" dirty="0"/>
            <a:t>Orientation to learning</a:t>
          </a:r>
        </a:p>
      </dsp:txBody>
      <dsp:txXfrm>
        <a:off x="3498" y="3487026"/>
        <a:ext cx="1789462" cy="730125"/>
      </dsp:txXfrm>
    </dsp:sp>
    <dsp:sp modelId="{234C6A49-6C8C-46F2-AC4F-9A0C1631FE49}">
      <dsp:nvSpPr>
        <dsp:cNvPr id="0" name=""/>
        <dsp:cNvSpPr/>
      </dsp:nvSpPr>
      <dsp:spPr>
        <a:xfrm>
          <a:off x="1792961" y="3464210"/>
          <a:ext cx="357892" cy="775757"/>
        </a:xfrm>
        <a:prstGeom prst="leftBrace">
          <a:avLst>
            <a:gd name="adj1" fmla="val 35000"/>
            <a:gd name="adj2" fmla="val 50000"/>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43F3436-FCCB-483E-B003-FE4672334A21}">
      <dsp:nvSpPr>
        <dsp:cNvPr id="0" name=""/>
        <dsp:cNvSpPr/>
      </dsp:nvSpPr>
      <dsp:spPr>
        <a:xfrm>
          <a:off x="2294010" y="3464210"/>
          <a:ext cx="4867338" cy="775757"/>
        </a:xfrm>
        <a:prstGeom prst="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100000"/>
            </a:lnSpc>
            <a:spcBef>
              <a:spcPct val="0"/>
            </a:spcBef>
            <a:spcAft>
              <a:spcPct val="15000"/>
            </a:spcAft>
            <a:buChar char="•"/>
          </a:pPr>
          <a:r>
            <a:rPr lang="en-US" sz="2000" kern="1200" dirty="0"/>
            <a:t>Content is centered at solving a problem that is important to them </a:t>
          </a:r>
        </a:p>
      </dsp:txBody>
      <dsp:txXfrm>
        <a:off x="2294010" y="3464210"/>
        <a:ext cx="4867338" cy="775757"/>
      </dsp:txXfrm>
    </dsp:sp>
    <dsp:sp modelId="{49BEC52E-1804-4DA3-9605-3018798360CB}">
      <dsp:nvSpPr>
        <dsp:cNvPr id="0" name=""/>
        <dsp:cNvSpPr/>
      </dsp:nvSpPr>
      <dsp:spPr>
        <a:xfrm>
          <a:off x="3498" y="4489471"/>
          <a:ext cx="1789462" cy="420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r" defTabSz="889000">
            <a:lnSpc>
              <a:spcPct val="100000"/>
            </a:lnSpc>
            <a:spcBef>
              <a:spcPct val="0"/>
            </a:spcBef>
            <a:spcAft>
              <a:spcPct val="35000"/>
            </a:spcAft>
            <a:buNone/>
          </a:pPr>
          <a:r>
            <a:rPr lang="en-US" sz="2000" b="1" kern="1200" dirty="0"/>
            <a:t>Motivation</a:t>
          </a:r>
        </a:p>
      </dsp:txBody>
      <dsp:txXfrm>
        <a:off x="3498" y="4489471"/>
        <a:ext cx="1789462" cy="420750"/>
      </dsp:txXfrm>
    </dsp:sp>
    <dsp:sp modelId="{AB86BBE3-D9DF-40F0-84B7-5F7BF017463A}">
      <dsp:nvSpPr>
        <dsp:cNvPr id="0" name=""/>
        <dsp:cNvSpPr/>
      </dsp:nvSpPr>
      <dsp:spPr>
        <a:xfrm>
          <a:off x="1792961" y="4311968"/>
          <a:ext cx="357892" cy="775757"/>
        </a:xfrm>
        <a:prstGeom prst="leftBrace">
          <a:avLst>
            <a:gd name="adj1" fmla="val 35000"/>
            <a:gd name="adj2" fmla="val 50000"/>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E1B50A6-4886-446A-8B71-BE9B565EF3AF}">
      <dsp:nvSpPr>
        <dsp:cNvPr id="0" name=""/>
        <dsp:cNvSpPr/>
      </dsp:nvSpPr>
      <dsp:spPr>
        <a:xfrm>
          <a:off x="2294010" y="4311968"/>
          <a:ext cx="4867338" cy="775757"/>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100000"/>
            </a:lnSpc>
            <a:spcBef>
              <a:spcPct val="0"/>
            </a:spcBef>
            <a:spcAft>
              <a:spcPct val="15000"/>
            </a:spcAft>
            <a:buChar char="•"/>
          </a:pPr>
          <a:r>
            <a:rPr lang="en-US" sz="2000" kern="1200" dirty="0"/>
            <a:t>Adults are more internally motivated to learn</a:t>
          </a:r>
        </a:p>
      </dsp:txBody>
      <dsp:txXfrm>
        <a:off x="2294010" y="4311968"/>
        <a:ext cx="4867338" cy="77575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DF4F81-AD6F-48B4-A0EF-0AED0C9CFC6C}">
      <dsp:nvSpPr>
        <dsp:cNvPr id="0" name=""/>
        <dsp:cNvSpPr/>
      </dsp:nvSpPr>
      <dsp:spPr>
        <a:xfrm>
          <a:off x="0" y="9775"/>
          <a:ext cx="5666828" cy="895050"/>
        </a:xfrm>
        <a:prstGeom prst="roundRect">
          <a:avLst/>
        </a:prstGeom>
        <a:solidFill>
          <a:schemeClr val="accent2">
            <a:hueOff val="0"/>
            <a:satOff val="0"/>
            <a:lumOff val="0"/>
            <a:alpha val="7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t>Self-Actualization</a:t>
          </a:r>
          <a:r>
            <a:rPr lang="en-US" sz="2600" b="1" kern="1200" dirty="0"/>
            <a:t> </a:t>
          </a:r>
          <a:br>
            <a:rPr lang="en-US" sz="2600" kern="1200" dirty="0"/>
          </a:br>
          <a:r>
            <a:rPr lang="en-US" sz="1800" kern="1200" dirty="0"/>
            <a:t>Achieving one’s full potential, creativity, morality </a:t>
          </a:r>
          <a:endParaRPr lang="en-US" sz="2600" kern="1200" dirty="0"/>
        </a:p>
      </dsp:txBody>
      <dsp:txXfrm>
        <a:off x="43693" y="53468"/>
        <a:ext cx="5579442" cy="807664"/>
      </dsp:txXfrm>
    </dsp:sp>
    <dsp:sp modelId="{A2A589CD-0408-412C-8131-66A43EAAFEBC}">
      <dsp:nvSpPr>
        <dsp:cNvPr id="0" name=""/>
        <dsp:cNvSpPr/>
      </dsp:nvSpPr>
      <dsp:spPr>
        <a:xfrm>
          <a:off x="0" y="1002745"/>
          <a:ext cx="5666828" cy="895050"/>
        </a:xfrm>
        <a:prstGeom prst="roundRect">
          <a:avLst/>
        </a:prstGeom>
        <a:solidFill>
          <a:schemeClr val="accent2">
            <a:hueOff val="-363841"/>
            <a:satOff val="-20982"/>
            <a:lumOff val="2157"/>
            <a:alpha val="7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t>Esteem</a:t>
          </a:r>
          <a:br>
            <a:rPr lang="en-US" sz="2500" kern="1200" dirty="0"/>
          </a:br>
          <a:r>
            <a:rPr lang="en-US" sz="1800" kern="1200" dirty="0"/>
            <a:t>Respect (self and others), prestige, accomplishment</a:t>
          </a:r>
        </a:p>
      </dsp:txBody>
      <dsp:txXfrm>
        <a:off x="43693" y="1046438"/>
        <a:ext cx="5579442" cy="807664"/>
      </dsp:txXfrm>
    </dsp:sp>
    <dsp:sp modelId="{16661DA7-53EF-46D3-9B03-9EA846F420A2}">
      <dsp:nvSpPr>
        <dsp:cNvPr id="0" name=""/>
        <dsp:cNvSpPr/>
      </dsp:nvSpPr>
      <dsp:spPr>
        <a:xfrm>
          <a:off x="0" y="1995715"/>
          <a:ext cx="5666828" cy="895050"/>
        </a:xfrm>
        <a:prstGeom prst="roundRect">
          <a:avLst/>
        </a:prstGeom>
        <a:solidFill>
          <a:schemeClr val="accent2">
            <a:hueOff val="-727682"/>
            <a:satOff val="-41964"/>
            <a:lumOff val="4314"/>
            <a:alpha val="7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t>Love and Belonging</a:t>
          </a:r>
          <a:br>
            <a:rPr lang="en-US" sz="2500" kern="1200" dirty="0"/>
          </a:br>
          <a:r>
            <a:rPr lang="en-US" sz="1800" kern="1200" dirty="0"/>
            <a:t>Intimate relationships, friends, family</a:t>
          </a:r>
        </a:p>
      </dsp:txBody>
      <dsp:txXfrm>
        <a:off x="43693" y="2039408"/>
        <a:ext cx="5579442" cy="807664"/>
      </dsp:txXfrm>
    </dsp:sp>
    <dsp:sp modelId="{0E64D643-4CB3-4A63-8747-89C76BFD0B77}">
      <dsp:nvSpPr>
        <dsp:cNvPr id="0" name=""/>
        <dsp:cNvSpPr/>
      </dsp:nvSpPr>
      <dsp:spPr>
        <a:xfrm>
          <a:off x="0" y="2988685"/>
          <a:ext cx="5666828" cy="895050"/>
        </a:xfrm>
        <a:prstGeom prst="roundRect">
          <a:avLst/>
        </a:prstGeom>
        <a:solidFill>
          <a:schemeClr val="accent2">
            <a:hueOff val="-1091522"/>
            <a:satOff val="-62946"/>
            <a:lumOff val="6471"/>
            <a:alpha val="7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t>Safety</a:t>
          </a:r>
          <a:br>
            <a:rPr lang="en-US" sz="1800" kern="1200" dirty="0"/>
          </a:br>
          <a:r>
            <a:rPr lang="en-US" sz="1800" kern="1200" dirty="0"/>
            <a:t>Protection from harm, security of employment, resources</a:t>
          </a:r>
        </a:p>
      </dsp:txBody>
      <dsp:txXfrm>
        <a:off x="43693" y="3032378"/>
        <a:ext cx="5579442" cy="807664"/>
      </dsp:txXfrm>
    </dsp:sp>
    <dsp:sp modelId="{15D69B12-4230-461A-8EDA-E86C7AB7DE1A}">
      <dsp:nvSpPr>
        <dsp:cNvPr id="0" name=""/>
        <dsp:cNvSpPr/>
      </dsp:nvSpPr>
      <dsp:spPr>
        <a:xfrm>
          <a:off x="0" y="3981656"/>
          <a:ext cx="5666828" cy="895050"/>
        </a:xfrm>
        <a:prstGeom prst="roundRect">
          <a:avLst/>
        </a:prstGeom>
        <a:solidFill>
          <a:schemeClr val="accent2">
            <a:hueOff val="-1455363"/>
            <a:satOff val="-83928"/>
            <a:lumOff val="8628"/>
            <a:alpha val="7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t>Physiological</a:t>
          </a:r>
          <a:br>
            <a:rPr lang="en-US" sz="2500" kern="1200" dirty="0"/>
          </a:br>
          <a:r>
            <a:rPr lang="en-US" sz="1800" kern="1200" dirty="0"/>
            <a:t>Air, food, water, rest</a:t>
          </a:r>
          <a:endParaRPr lang="en-US" sz="2500" kern="1200" dirty="0"/>
        </a:p>
      </dsp:txBody>
      <dsp:txXfrm>
        <a:off x="43693" y="4025349"/>
        <a:ext cx="5579442" cy="80766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1B875A-006E-4E64-8781-5FF741FD0961}">
      <dsp:nvSpPr>
        <dsp:cNvPr id="0" name=""/>
        <dsp:cNvSpPr/>
      </dsp:nvSpPr>
      <dsp:spPr>
        <a:xfrm>
          <a:off x="0" y="142870"/>
          <a:ext cx="6513603" cy="61775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100000"/>
            </a:lnSpc>
            <a:spcBef>
              <a:spcPct val="0"/>
            </a:spcBef>
            <a:spcAft>
              <a:spcPct val="35000"/>
            </a:spcAft>
            <a:buNone/>
          </a:pPr>
          <a:r>
            <a:rPr lang="en-US" sz="2400" kern="1200" dirty="0"/>
            <a:t>Readiness</a:t>
          </a:r>
        </a:p>
      </dsp:txBody>
      <dsp:txXfrm>
        <a:off x="30157" y="173027"/>
        <a:ext cx="6453289" cy="557445"/>
      </dsp:txXfrm>
    </dsp:sp>
    <dsp:sp modelId="{BBA94976-B7B5-4275-8565-F14D3BEA3FAC}">
      <dsp:nvSpPr>
        <dsp:cNvPr id="0" name=""/>
        <dsp:cNvSpPr/>
      </dsp:nvSpPr>
      <dsp:spPr>
        <a:xfrm>
          <a:off x="0" y="760630"/>
          <a:ext cx="6513603" cy="1018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807" tIns="30480" rIns="170688" bIns="30480" numCol="1" spcCol="1270" anchor="t" anchorCtr="0">
          <a:noAutofit/>
        </a:bodyPr>
        <a:lstStyle/>
        <a:p>
          <a:pPr marL="171450" lvl="1" indent="-171450" algn="l" defTabSz="844550">
            <a:lnSpc>
              <a:spcPct val="100000"/>
            </a:lnSpc>
            <a:spcBef>
              <a:spcPct val="0"/>
            </a:spcBef>
            <a:spcAft>
              <a:spcPct val="20000"/>
            </a:spcAft>
            <a:buChar char="•"/>
          </a:pPr>
          <a:r>
            <a:rPr lang="en-US" sz="1900" kern="1200" dirty="0"/>
            <a:t>Basic needs must be met before individual is ready to learn (physical, emotional, mental)</a:t>
          </a:r>
        </a:p>
        <a:p>
          <a:pPr marL="171450" lvl="1" indent="-171450" algn="l" defTabSz="844550">
            <a:lnSpc>
              <a:spcPct val="100000"/>
            </a:lnSpc>
            <a:spcBef>
              <a:spcPct val="0"/>
            </a:spcBef>
            <a:spcAft>
              <a:spcPct val="20000"/>
            </a:spcAft>
            <a:buChar char="•"/>
          </a:pPr>
          <a:r>
            <a:rPr lang="en-US" sz="1900" kern="1200" dirty="0"/>
            <a:t>Must have a motivation to enter into learning session</a:t>
          </a:r>
        </a:p>
      </dsp:txBody>
      <dsp:txXfrm>
        <a:off x="0" y="760630"/>
        <a:ext cx="6513603" cy="1018440"/>
      </dsp:txXfrm>
    </dsp:sp>
    <dsp:sp modelId="{BD84542B-0403-4082-9469-6717827C9ED5}">
      <dsp:nvSpPr>
        <dsp:cNvPr id="0" name=""/>
        <dsp:cNvSpPr/>
      </dsp:nvSpPr>
      <dsp:spPr>
        <a:xfrm>
          <a:off x="0" y="1779070"/>
          <a:ext cx="6513603" cy="617759"/>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100000"/>
            </a:lnSpc>
            <a:spcBef>
              <a:spcPct val="0"/>
            </a:spcBef>
            <a:spcAft>
              <a:spcPct val="35000"/>
            </a:spcAft>
            <a:buNone/>
          </a:pPr>
          <a:r>
            <a:rPr lang="en-US" sz="2400" kern="1200" dirty="0"/>
            <a:t>Exercise</a:t>
          </a:r>
        </a:p>
      </dsp:txBody>
      <dsp:txXfrm>
        <a:off x="30157" y="1809227"/>
        <a:ext cx="6453289" cy="557445"/>
      </dsp:txXfrm>
    </dsp:sp>
    <dsp:sp modelId="{DA3ADC3C-6198-4F7F-936F-62764CE2D72A}">
      <dsp:nvSpPr>
        <dsp:cNvPr id="0" name=""/>
        <dsp:cNvSpPr/>
      </dsp:nvSpPr>
      <dsp:spPr>
        <a:xfrm>
          <a:off x="0" y="2396830"/>
          <a:ext cx="6513603" cy="720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807" tIns="30480" rIns="170688" bIns="30480" numCol="1" spcCol="1270" anchor="t" anchorCtr="0">
          <a:noAutofit/>
        </a:bodyPr>
        <a:lstStyle/>
        <a:p>
          <a:pPr marL="171450" lvl="1" indent="-171450" algn="l" defTabSz="844550">
            <a:lnSpc>
              <a:spcPct val="100000"/>
            </a:lnSpc>
            <a:spcBef>
              <a:spcPct val="0"/>
            </a:spcBef>
            <a:spcAft>
              <a:spcPct val="20000"/>
            </a:spcAft>
            <a:buChar char="•"/>
          </a:pPr>
          <a:r>
            <a:rPr lang="en-US" sz="1900" kern="1200" dirty="0"/>
            <a:t>Items most often repeated are best remembered</a:t>
          </a:r>
        </a:p>
        <a:p>
          <a:pPr marL="171450" lvl="1" indent="-171450" algn="l" defTabSz="844550">
            <a:lnSpc>
              <a:spcPct val="100000"/>
            </a:lnSpc>
            <a:spcBef>
              <a:spcPct val="0"/>
            </a:spcBef>
            <a:spcAft>
              <a:spcPct val="20000"/>
            </a:spcAft>
            <a:buChar char="•"/>
          </a:pPr>
          <a:r>
            <a:rPr lang="en-US" sz="1900" kern="1200" dirty="0"/>
            <a:t>Conversely, disuse of learned information leads to attrition</a:t>
          </a:r>
        </a:p>
      </dsp:txBody>
      <dsp:txXfrm>
        <a:off x="0" y="2396830"/>
        <a:ext cx="6513603" cy="720360"/>
      </dsp:txXfrm>
    </dsp:sp>
    <dsp:sp modelId="{AF5CBE65-1EE8-414B-964B-D323E44C881F}">
      <dsp:nvSpPr>
        <dsp:cNvPr id="0" name=""/>
        <dsp:cNvSpPr/>
      </dsp:nvSpPr>
      <dsp:spPr>
        <a:xfrm>
          <a:off x="0" y="3117190"/>
          <a:ext cx="6513603" cy="617759"/>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100000"/>
            </a:lnSpc>
            <a:spcBef>
              <a:spcPct val="0"/>
            </a:spcBef>
            <a:spcAft>
              <a:spcPct val="35000"/>
            </a:spcAft>
            <a:buNone/>
          </a:pPr>
          <a:r>
            <a:rPr lang="en-US" sz="2400" kern="1200" dirty="0"/>
            <a:t>Effect</a:t>
          </a:r>
        </a:p>
      </dsp:txBody>
      <dsp:txXfrm>
        <a:off x="30157" y="3147347"/>
        <a:ext cx="6453289" cy="557445"/>
      </dsp:txXfrm>
    </dsp:sp>
    <dsp:sp modelId="{4E176528-1812-4573-A6EA-F62AD3A3C082}">
      <dsp:nvSpPr>
        <dsp:cNvPr id="0" name=""/>
        <dsp:cNvSpPr/>
      </dsp:nvSpPr>
      <dsp:spPr>
        <a:xfrm>
          <a:off x="0" y="3734950"/>
          <a:ext cx="6513603" cy="1018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807" tIns="30480" rIns="170688" bIns="30480" numCol="1" spcCol="1270" anchor="t" anchorCtr="0">
          <a:noAutofit/>
        </a:bodyPr>
        <a:lstStyle/>
        <a:p>
          <a:pPr marL="171450" lvl="1" indent="-171450" algn="l" defTabSz="844550">
            <a:lnSpc>
              <a:spcPct val="100000"/>
            </a:lnSpc>
            <a:spcBef>
              <a:spcPct val="0"/>
            </a:spcBef>
            <a:spcAft>
              <a:spcPct val="20000"/>
            </a:spcAft>
            <a:buChar char="•"/>
          </a:pPr>
          <a:r>
            <a:rPr lang="en-US" sz="1900" kern="1200" dirty="0"/>
            <a:t>Learning is best achieved when coupled with pleasant or enjoyable experience/emotions</a:t>
          </a:r>
        </a:p>
        <a:p>
          <a:pPr marL="171450" lvl="1" indent="-171450" algn="l" defTabSz="844550">
            <a:lnSpc>
              <a:spcPct val="100000"/>
            </a:lnSpc>
            <a:spcBef>
              <a:spcPct val="0"/>
            </a:spcBef>
            <a:spcAft>
              <a:spcPct val="20000"/>
            </a:spcAft>
            <a:buChar char="•"/>
          </a:pPr>
          <a:r>
            <a:rPr lang="en-US" sz="1900" kern="1200" dirty="0"/>
            <a:t>Conversely, negative/unpleasant emotions weaken learning</a:t>
          </a:r>
        </a:p>
      </dsp:txBody>
      <dsp:txXfrm>
        <a:off x="0" y="3734950"/>
        <a:ext cx="6513603" cy="101844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1B875A-006E-4E64-8781-5FF741FD0961}">
      <dsp:nvSpPr>
        <dsp:cNvPr id="0" name=""/>
        <dsp:cNvSpPr/>
      </dsp:nvSpPr>
      <dsp:spPr>
        <a:xfrm>
          <a:off x="0" y="259915"/>
          <a:ext cx="6513603" cy="6949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100000"/>
            </a:lnSpc>
            <a:spcBef>
              <a:spcPct val="0"/>
            </a:spcBef>
            <a:spcAft>
              <a:spcPct val="35000"/>
            </a:spcAft>
            <a:buNone/>
          </a:pPr>
          <a:r>
            <a:rPr lang="en-US" sz="2700" kern="1200" dirty="0"/>
            <a:t>Primacy</a:t>
          </a:r>
        </a:p>
      </dsp:txBody>
      <dsp:txXfrm>
        <a:off x="33926" y="293841"/>
        <a:ext cx="6445751" cy="627128"/>
      </dsp:txXfrm>
    </dsp:sp>
    <dsp:sp modelId="{BBA94976-B7B5-4275-8565-F14D3BEA3FAC}">
      <dsp:nvSpPr>
        <dsp:cNvPr id="0" name=""/>
        <dsp:cNvSpPr/>
      </dsp:nvSpPr>
      <dsp:spPr>
        <a:xfrm>
          <a:off x="0" y="954895"/>
          <a:ext cx="6513603" cy="447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807" tIns="34290" rIns="192024" bIns="34290" numCol="1" spcCol="1270" anchor="t" anchorCtr="0">
          <a:noAutofit/>
        </a:bodyPr>
        <a:lstStyle/>
        <a:p>
          <a:pPr marL="228600" lvl="1" indent="-228600" algn="l" defTabSz="933450">
            <a:lnSpc>
              <a:spcPct val="100000"/>
            </a:lnSpc>
            <a:spcBef>
              <a:spcPct val="0"/>
            </a:spcBef>
            <a:spcAft>
              <a:spcPct val="20000"/>
            </a:spcAft>
            <a:buChar char="•"/>
          </a:pPr>
          <a:r>
            <a:rPr lang="en-US" sz="2100" kern="1200" dirty="0"/>
            <a:t>Increased retention for information presented first</a:t>
          </a:r>
        </a:p>
      </dsp:txBody>
      <dsp:txXfrm>
        <a:off x="0" y="954895"/>
        <a:ext cx="6513603" cy="447120"/>
      </dsp:txXfrm>
    </dsp:sp>
    <dsp:sp modelId="{BD84542B-0403-4082-9469-6717827C9ED5}">
      <dsp:nvSpPr>
        <dsp:cNvPr id="0" name=""/>
        <dsp:cNvSpPr/>
      </dsp:nvSpPr>
      <dsp:spPr>
        <a:xfrm>
          <a:off x="0" y="1402015"/>
          <a:ext cx="6513603" cy="69498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100000"/>
            </a:lnSpc>
            <a:spcBef>
              <a:spcPct val="0"/>
            </a:spcBef>
            <a:spcAft>
              <a:spcPct val="35000"/>
            </a:spcAft>
            <a:buNone/>
          </a:pPr>
          <a:r>
            <a:rPr lang="en-US" sz="2700" kern="1200" dirty="0"/>
            <a:t>Recency</a:t>
          </a:r>
        </a:p>
      </dsp:txBody>
      <dsp:txXfrm>
        <a:off x="33926" y="1435941"/>
        <a:ext cx="6445751" cy="627128"/>
      </dsp:txXfrm>
    </dsp:sp>
    <dsp:sp modelId="{DA3ADC3C-6198-4F7F-936F-62764CE2D72A}">
      <dsp:nvSpPr>
        <dsp:cNvPr id="0" name=""/>
        <dsp:cNvSpPr/>
      </dsp:nvSpPr>
      <dsp:spPr>
        <a:xfrm>
          <a:off x="0" y="2096995"/>
          <a:ext cx="6513603" cy="1117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807" tIns="34290" rIns="192024" bIns="34290" numCol="1" spcCol="1270" anchor="t" anchorCtr="0">
          <a:noAutofit/>
        </a:bodyPr>
        <a:lstStyle/>
        <a:p>
          <a:pPr marL="228600" lvl="1" indent="-228600" algn="l" defTabSz="933450">
            <a:lnSpc>
              <a:spcPct val="100000"/>
            </a:lnSpc>
            <a:spcBef>
              <a:spcPct val="0"/>
            </a:spcBef>
            <a:spcAft>
              <a:spcPct val="20000"/>
            </a:spcAft>
            <a:buChar char="•"/>
          </a:pPr>
          <a:r>
            <a:rPr lang="en-US" sz="2100" kern="1200" dirty="0"/>
            <a:t>Increased retention of information presented last</a:t>
          </a:r>
        </a:p>
        <a:p>
          <a:pPr marL="228600" lvl="1" indent="-228600" algn="l" defTabSz="933450">
            <a:lnSpc>
              <a:spcPct val="100000"/>
            </a:lnSpc>
            <a:spcBef>
              <a:spcPct val="0"/>
            </a:spcBef>
            <a:spcAft>
              <a:spcPct val="20000"/>
            </a:spcAft>
            <a:buChar char="•"/>
          </a:pPr>
          <a:r>
            <a:rPr lang="en-US" sz="2100" kern="1200" dirty="0"/>
            <a:t>Need to apply what you have learned soon after learning it</a:t>
          </a:r>
        </a:p>
      </dsp:txBody>
      <dsp:txXfrm>
        <a:off x="0" y="2096995"/>
        <a:ext cx="6513603" cy="1117799"/>
      </dsp:txXfrm>
    </dsp:sp>
    <dsp:sp modelId="{AF5CBE65-1EE8-414B-964B-D323E44C881F}">
      <dsp:nvSpPr>
        <dsp:cNvPr id="0" name=""/>
        <dsp:cNvSpPr/>
      </dsp:nvSpPr>
      <dsp:spPr>
        <a:xfrm>
          <a:off x="0" y="3214795"/>
          <a:ext cx="6513603" cy="69498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100000"/>
            </a:lnSpc>
            <a:spcBef>
              <a:spcPct val="0"/>
            </a:spcBef>
            <a:spcAft>
              <a:spcPct val="35000"/>
            </a:spcAft>
            <a:buNone/>
          </a:pPr>
          <a:r>
            <a:rPr lang="en-US" sz="2700" kern="1200" dirty="0"/>
            <a:t>Intensity</a:t>
          </a:r>
        </a:p>
      </dsp:txBody>
      <dsp:txXfrm>
        <a:off x="33926" y="3248721"/>
        <a:ext cx="6445751" cy="627128"/>
      </dsp:txXfrm>
    </dsp:sp>
    <dsp:sp modelId="{4E176528-1812-4573-A6EA-F62AD3A3C082}">
      <dsp:nvSpPr>
        <dsp:cNvPr id="0" name=""/>
        <dsp:cNvSpPr/>
      </dsp:nvSpPr>
      <dsp:spPr>
        <a:xfrm>
          <a:off x="0" y="3909775"/>
          <a:ext cx="6513603"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807" tIns="34290" rIns="192024" bIns="34290" numCol="1" spcCol="1270" anchor="t" anchorCtr="0">
          <a:noAutofit/>
        </a:bodyPr>
        <a:lstStyle/>
        <a:p>
          <a:pPr marL="228600" lvl="1" indent="-228600" algn="l" defTabSz="933450">
            <a:lnSpc>
              <a:spcPct val="100000"/>
            </a:lnSpc>
            <a:spcBef>
              <a:spcPct val="0"/>
            </a:spcBef>
            <a:spcAft>
              <a:spcPct val="20000"/>
            </a:spcAft>
            <a:buChar char="•"/>
          </a:pPr>
          <a:r>
            <a:rPr lang="en-US" sz="2100" kern="1200" dirty="0"/>
            <a:t>Likely to retain information when it closely resembles real life (simulation, demonstrations, role playing)</a:t>
          </a:r>
        </a:p>
      </dsp:txBody>
      <dsp:txXfrm>
        <a:off x="0" y="3909775"/>
        <a:ext cx="6513603" cy="72657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1B875A-006E-4E64-8781-5FF741FD0961}">
      <dsp:nvSpPr>
        <dsp:cNvPr id="0" name=""/>
        <dsp:cNvSpPr/>
      </dsp:nvSpPr>
      <dsp:spPr>
        <a:xfrm>
          <a:off x="0" y="0"/>
          <a:ext cx="6513603" cy="12776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100000"/>
            </a:lnSpc>
            <a:spcBef>
              <a:spcPct val="0"/>
            </a:spcBef>
            <a:spcAft>
              <a:spcPct val="35000"/>
            </a:spcAft>
            <a:buNone/>
          </a:pPr>
          <a:r>
            <a:rPr lang="en-US" sz="2100" kern="1200" dirty="0"/>
            <a:t>Items presented at the beginning and end of a learning event tend to have better retention than items presented in the middle.</a:t>
          </a:r>
        </a:p>
      </dsp:txBody>
      <dsp:txXfrm>
        <a:off x="62369" y="62369"/>
        <a:ext cx="6388865" cy="115290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80BAE9-D245-470A-A39A-C715495FD5B4}">
      <dsp:nvSpPr>
        <dsp:cNvPr id="0" name=""/>
        <dsp:cNvSpPr/>
      </dsp:nvSpPr>
      <dsp:spPr>
        <a:xfrm>
          <a:off x="0" y="273699"/>
          <a:ext cx="6785212" cy="7497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26608" tIns="354076" rIns="526608" bIns="120904" numCol="1" spcCol="1270" anchor="t" anchorCtr="0">
          <a:noAutofit/>
        </a:bodyPr>
        <a:lstStyle/>
        <a:p>
          <a:pPr marL="171450" lvl="1" indent="-171450" algn="l" defTabSz="755650">
            <a:lnSpc>
              <a:spcPct val="100000"/>
            </a:lnSpc>
            <a:spcBef>
              <a:spcPct val="0"/>
            </a:spcBef>
            <a:spcAft>
              <a:spcPct val="15000"/>
            </a:spcAft>
            <a:buChar char="•"/>
          </a:pPr>
          <a:r>
            <a:rPr lang="en-US" sz="1700" kern="1200" dirty="0"/>
            <a:t>Memorization, flash cards, mnemonics, etc.</a:t>
          </a:r>
        </a:p>
      </dsp:txBody>
      <dsp:txXfrm>
        <a:off x="0" y="273699"/>
        <a:ext cx="6785212" cy="749700"/>
      </dsp:txXfrm>
    </dsp:sp>
    <dsp:sp modelId="{48A9D83E-E619-474D-AEF0-9618544C7F00}">
      <dsp:nvSpPr>
        <dsp:cNvPr id="0" name=""/>
        <dsp:cNvSpPr/>
      </dsp:nvSpPr>
      <dsp:spPr>
        <a:xfrm>
          <a:off x="339260" y="22779"/>
          <a:ext cx="4749648" cy="5018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525" tIns="0" rIns="179525" bIns="0" numCol="1" spcCol="1270" anchor="ctr" anchorCtr="0">
          <a:noAutofit/>
        </a:bodyPr>
        <a:lstStyle/>
        <a:p>
          <a:pPr marL="0" lvl="0" indent="0" algn="l" defTabSz="755650">
            <a:lnSpc>
              <a:spcPct val="100000"/>
            </a:lnSpc>
            <a:spcBef>
              <a:spcPct val="0"/>
            </a:spcBef>
            <a:spcAft>
              <a:spcPct val="35000"/>
            </a:spcAft>
            <a:buNone/>
          </a:pPr>
          <a:r>
            <a:rPr lang="en-US" sz="1700" kern="1200" dirty="0"/>
            <a:t>Rote</a:t>
          </a:r>
        </a:p>
      </dsp:txBody>
      <dsp:txXfrm>
        <a:off x="363758" y="47277"/>
        <a:ext cx="4700652" cy="452844"/>
      </dsp:txXfrm>
    </dsp:sp>
    <dsp:sp modelId="{71380AA4-76F7-4692-AF1E-3C8D6C58780C}">
      <dsp:nvSpPr>
        <dsp:cNvPr id="0" name=""/>
        <dsp:cNvSpPr/>
      </dsp:nvSpPr>
      <dsp:spPr>
        <a:xfrm>
          <a:off x="0" y="1366120"/>
          <a:ext cx="6785212" cy="1017450"/>
        </a:xfrm>
        <a:prstGeom prst="rect">
          <a:avLst/>
        </a:prstGeom>
        <a:solidFill>
          <a:schemeClr val="lt1">
            <a:alpha val="90000"/>
            <a:hueOff val="0"/>
            <a:satOff val="0"/>
            <a:lumOff val="0"/>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26608" tIns="354076" rIns="526608" bIns="120904" numCol="1" spcCol="1270" anchor="t" anchorCtr="0">
          <a:noAutofit/>
        </a:bodyPr>
        <a:lstStyle/>
        <a:p>
          <a:pPr marL="171450" lvl="1" indent="-171450" algn="l" defTabSz="755650">
            <a:lnSpc>
              <a:spcPct val="100000"/>
            </a:lnSpc>
            <a:spcBef>
              <a:spcPct val="0"/>
            </a:spcBef>
            <a:spcAft>
              <a:spcPct val="15000"/>
            </a:spcAft>
            <a:buChar char="•"/>
          </a:pPr>
          <a:r>
            <a:rPr lang="en-US" sz="1700" kern="1200" dirty="0"/>
            <a:t>Make sense of a concept or know something about how it works</a:t>
          </a:r>
        </a:p>
      </dsp:txBody>
      <dsp:txXfrm>
        <a:off x="0" y="1366120"/>
        <a:ext cx="6785212" cy="1017450"/>
      </dsp:txXfrm>
    </dsp:sp>
    <dsp:sp modelId="{B0E9C77A-15B3-428D-9B69-6854253C7532}">
      <dsp:nvSpPr>
        <dsp:cNvPr id="0" name=""/>
        <dsp:cNvSpPr/>
      </dsp:nvSpPr>
      <dsp:spPr>
        <a:xfrm>
          <a:off x="339260" y="1115199"/>
          <a:ext cx="4749648" cy="501840"/>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525" tIns="0" rIns="179525" bIns="0" numCol="1" spcCol="1270" anchor="ctr" anchorCtr="0">
          <a:noAutofit/>
        </a:bodyPr>
        <a:lstStyle/>
        <a:p>
          <a:pPr marL="0" lvl="0" indent="0" algn="l" defTabSz="755650">
            <a:lnSpc>
              <a:spcPct val="100000"/>
            </a:lnSpc>
            <a:spcBef>
              <a:spcPct val="0"/>
            </a:spcBef>
            <a:spcAft>
              <a:spcPct val="35000"/>
            </a:spcAft>
            <a:buNone/>
          </a:pPr>
          <a:r>
            <a:rPr lang="en-US" sz="1700" kern="1200" dirty="0"/>
            <a:t>Understanding</a:t>
          </a:r>
        </a:p>
      </dsp:txBody>
      <dsp:txXfrm>
        <a:off x="363758" y="1139697"/>
        <a:ext cx="4700652" cy="452844"/>
      </dsp:txXfrm>
    </dsp:sp>
    <dsp:sp modelId="{E297BD52-9FA5-4FAB-9DD0-C09087356081}">
      <dsp:nvSpPr>
        <dsp:cNvPr id="0" name=""/>
        <dsp:cNvSpPr/>
      </dsp:nvSpPr>
      <dsp:spPr>
        <a:xfrm>
          <a:off x="0" y="2726290"/>
          <a:ext cx="6785212" cy="1017450"/>
        </a:xfrm>
        <a:prstGeom prst="rect">
          <a:avLst/>
        </a:prstGeom>
        <a:solidFill>
          <a:schemeClr val="lt1">
            <a:alpha val="90000"/>
            <a:hueOff val="0"/>
            <a:satOff val="0"/>
            <a:lumOff val="0"/>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26608" tIns="354076" rIns="526608" bIns="120904" numCol="1" spcCol="1270" anchor="t" anchorCtr="0">
          <a:noAutofit/>
        </a:bodyPr>
        <a:lstStyle/>
        <a:p>
          <a:pPr marL="171450" lvl="1" indent="-171450" algn="l" defTabSz="755650">
            <a:lnSpc>
              <a:spcPct val="100000"/>
            </a:lnSpc>
            <a:spcBef>
              <a:spcPct val="0"/>
            </a:spcBef>
            <a:spcAft>
              <a:spcPct val="15000"/>
            </a:spcAft>
            <a:buChar char="•"/>
          </a:pPr>
          <a:r>
            <a:rPr lang="en-US" sz="1700" kern="1200" dirty="0"/>
            <a:t>Able to build on foundational concepts and string together related ideas</a:t>
          </a:r>
        </a:p>
      </dsp:txBody>
      <dsp:txXfrm>
        <a:off x="0" y="2726290"/>
        <a:ext cx="6785212" cy="1017450"/>
      </dsp:txXfrm>
    </dsp:sp>
    <dsp:sp modelId="{4835F314-A18A-4480-9F47-67F53E3E981B}">
      <dsp:nvSpPr>
        <dsp:cNvPr id="0" name=""/>
        <dsp:cNvSpPr/>
      </dsp:nvSpPr>
      <dsp:spPr>
        <a:xfrm>
          <a:off x="339260" y="2475370"/>
          <a:ext cx="4749648" cy="501840"/>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525" tIns="0" rIns="179525" bIns="0" numCol="1" spcCol="1270" anchor="ctr" anchorCtr="0">
          <a:noAutofit/>
        </a:bodyPr>
        <a:lstStyle/>
        <a:p>
          <a:pPr marL="0" lvl="0" indent="0" algn="l" defTabSz="755650">
            <a:lnSpc>
              <a:spcPct val="100000"/>
            </a:lnSpc>
            <a:spcBef>
              <a:spcPct val="0"/>
            </a:spcBef>
            <a:spcAft>
              <a:spcPct val="35000"/>
            </a:spcAft>
            <a:buNone/>
          </a:pPr>
          <a:r>
            <a:rPr lang="en-US" sz="1700" kern="1200" dirty="0"/>
            <a:t>Association</a:t>
          </a:r>
        </a:p>
      </dsp:txBody>
      <dsp:txXfrm>
        <a:off x="363758" y="2499868"/>
        <a:ext cx="4700652" cy="452844"/>
      </dsp:txXfrm>
    </dsp:sp>
    <dsp:sp modelId="{82295704-A816-4C50-A463-7D8D501A2882}">
      <dsp:nvSpPr>
        <dsp:cNvPr id="0" name=""/>
        <dsp:cNvSpPr/>
      </dsp:nvSpPr>
      <dsp:spPr>
        <a:xfrm>
          <a:off x="0" y="4086460"/>
          <a:ext cx="6785212" cy="1017450"/>
        </a:xfrm>
        <a:prstGeom prst="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26608" tIns="354076" rIns="526608" bIns="120904" numCol="1" spcCol="1270" anchor="t" anchorCtr="0">
          <a:noAutofit/>
        </a:bodyPr>
        <a:lstStyle/>
        <a:p>
          <a:pPr marL="171450" lvl="1" indent="-171450" algn="l" defTabSz="755650">
            <a:lnSpc>
              <a:spcPct val="100000"/>
            </a:lnSpc>
            <a:spcBef>
              <a:spcPct val="0"/>
            </a:spcBef>
            <a:spcAft>
              <a:spcPct val="15000"/>
            </a:spcAft>
            <a:buChar char="•"/>
          </a:pPr>
          <a:r>
            <a:rPr lang="en-US" sz="1700" kern="1200" dirty="0"/>
            <a:t>Ability to apply previously acquired understanding to a new situation</a:t>
          </a:r>
        </a:p>
      </dsp:txBody>
      <dsp:txXfrm>
        <a:off x="0" y="4086460"/>
        <a:ext cx="6785212" cy="1017450"/>
      </dsp:txXfrm>
    </dsp:sp>
    <dsp:sp modelId="{EFC3DC28-2815-4E3F-B6B3-963D8A8E67CE}">
      <dsp:nvSpPr>
        <dsp:cNvPr id="0" name=""/>
        <dsp:cNvSpPr/>
      </dsp:nvSpPr>
      <dsp:spPr>
        <a:xfrm>
          <a:off x="339260" y="3835540"/>
          <a:ext cx="4749648" cy="50184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525" tIns="0" rIns="179525" bIns="0" numCol="1" spcCol="1270" anchor="ctr" anchorCtr="0">
          <a:noAutofit/>
        </a:bodyPr>
        <a:lstStyle/>
        <a:p>
          <a:pPr marL="0" lvl="0" indent="0" algn="l" defTabSz="755650">
            <a:lnSpc>
              <a:spcPct val="100000"/>
            </a:lnSpc>
            <a:spcBef>
              <a:spcPct val="0"/>
            </a:spcBef>
            <a:spcAft>
              <a:spcPct val="35000"/>
            </a:spcAft>
            <a:buNone/>
          </a:pPr>
          <a:r>
            <a:rPr lang="en-US" sz="1700" kern="1200" dirty="0"/>
            <a:t>Correlation</a:t>
          </a:r>
        </a:p>
      </dsp:txBody>
      <dsp:txXfrm>
        <a:off x="363758" y="3860038"/>
        <a:ext cx="4700652" cy="45284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2272ED-9838-4129-8259-9104E2546B8C}">
      <dsp:nvSpPr>
        <dsp:cNvPr id="0" name=""/>
        <dsp:cNvSpPr/>
      </dsp:nvSpPr>
      <dsp:spPr>
        <a:xfrm>
          <a:off x="-5585997" y="-855166"/>
          <a:ext cx="6650838" cy="6650838"/>
        </a:xfrm>
        <a:prstGeom prst="blockArc">
          <a:avLst>
            <a:gd name="adj1" fmla="val 18900000"/>
            <a:gd name="adj2" fmla="val 2700000"/>
            <a:gd name="adj3" fmla="val 325"/>
          </a:avLst>
        </a:pr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9EE3C5-C636-4069-BCBD-ABEB0C5BBFE4}">
      <dsp:nvSpPr>
        <dsp:cNvPr id="0" name=""/>
        <dsp:cNvSpPr/>
      </dsp:nvSpPr>
      <dsp:spPr>
        <a:xfrm>
          <a:off x="396859" y="260166"/>
          <a:ext cx="6047714" cy="52013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2858" tIns="68580" rIns="68580" bIns="68580" numCol="1" spcCol="1270" anchor="ctr" anchorCtr="0">
          <a:noAutofit/>
        </a:bodyPr>
        <a:lstStyle/>
        <a:p>
          <a:pPr marL="0" lvl="0" indent="0" algn="l" defTabSz="1200150">
            <a:lnSpc>
              <a:spcPct val="90000"/>
            </a:lnSpc>
            <a:spcBef>
              <a:spcPct val="0"/>
            </a:spcBef>
            <a:spcAft>
              <a:spcPct val="35000"/>
            </a:spcAft>
            <a:buNone/>
          </a:pPr>
          <a:r>
            <a:rPr lang="en-US" sz="2700" kern="1200" dirty="0"/>
            <a:t>Clinical/Bedside</a:t>
          </a:r>
        </a:p>
      </dsp:txBody>
      <dsp:txXfrm>
        <a:off x="396859" y="260166"/>
        <a:ext cx="6047714" cy="520136"/>
      </dsp:txXfrm>
    </dsp:sp>
    <dsp:sp modelId="{45CCF44D-A549-4395-9523-3EE4E5096B20}">
      <dsp:nvSpPr>
        <dsp:cNvPr id="0" name=""/>
        <dsp:cNvSpPr/>
      </dsp:nvSpPr>
      <dsp:spPr>
        <a:xfrm>
          <a:off x="71774" y="195149"/>
          <a:ext cx="650170" cy="650170"/>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A852913-0320-49B6-839E-18A2262A7F38}">
      <dsp:nvSpPr>
        <dsp:cNvPr id="0" name=""/>
        <dsp:cNvSpPr/>
      </dsp:nvSpPr>
      <dsp:spPr>
        <a:xfrm>
          <a:off x="824707" y="1040272"/>
          <a:ext cx="5619866" cy="520136"/>
        </a:xfrm>
        <a:prstGeom prst="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2858" tIns="68580" rIns="68580" bIns="68580" numCol="1" spcCol="1270" anchor="ctr" anchorCtr="0">
          <a:noAutofit/>
        </a:bodyPr>
        <a:lstStyle/>
        <a:p>
          <a:pPr marL="0" lvl="0" indent="0" algn="l" defTabSz="1200150">
            <a:lnSpc>
              <a:spcPct val="90000"/>
            </a:lnSpc>
            <a:spcBef>
              <a:spcPct val="0"/>
            </a:spcBef>
            <a:spcAft>
              <a:spcPct val="35000"/>
            </a:spcAft>
            <a:buNone/>
          </a:pPr>
          <a:r>
            <a:rPr lang="en-US" sz="2700" kern="1200" dirty="0"/>
            <a:t>Lecture/Case Review</a:t>
          </a:r>
        </a:p>
      </dsp:txBody>
      <dsp:txXfrm>
        <a:off x="824707" y="1040272"/>
        <a:ext cx="5619866" cy="520136"/>
      </dsp:txXfrm>
    </dsp:sp>
    <dsp:sp modelId="{C6CA41A1-478B-4E37-A038-C489C8F3F1B5}">
      <dsp:nvSpPr>
        <dsp:cNvPr id="0" name=""/>
        <dsp:cNvSpPr/>
      </dsp:nvSpPr>
      <dsp:spPr>
        <a:xfrm>
          <a:off x="499622" y="975255"/>
          <a:ext cx="650170" cy="650170"/>
        </a:xfrm>
        <a:prstGeom prst="ellipse">
          <a:avLst/>
        </a:prstGeom>
        <a:solidFill>
          <a:schemeClr val="lt1">
            <a:hueOff val="0"/>
            <a:satOff val="0"/>
            <a:lumOff val="0"/>
            <a:alphaOff val="0"/>
          </a:schemeClr>
        </a:solidFill>
        <a:ln w="12700" cap="flat" cmpd="sng" algn="ctr">
          <a:solidFill>
            <a:schemeClr val="accent2">
              <a:hueOff val="-291073"/>
              <a:satOff val="-16786"/>
              <a:lumOff val="1726"/>
              <a:alphaOff val="0"/>
            </a:schemeClr>
          </a:solidFill>
          <a:prstDash val="solid"/>
          <a:miter lim="800000"/>
        </a:ln>
        <a:effectLst/>
      </dsp:spPr>
      <dsp:style>
        <a:lnRef idx="2">
          <a:scrgbClr r="0" g="0" b="0"/>
        </a:lnRef>
        <a:fillRef idx="1">
          <a:scrgbClr r="0" g="0" b="0"/>
        </a:fillRef>
        <a:effectRef idx="0">
          <a:scrgbClr r="0" g="0" b="0"/>
        </a:effectRef>
        <a:fontRef idx="minor"/>
      </dsp:style>
    </dsp:sp>
    <dsp:sp modelId="{F07D5057-1F92-4B49-9A52-68DA32A2399D}">
      <dsp:nvSpPr>
        <dsp:cNvPr id="0" name=""/>
        <dsp:cNvSpPr/>
      </dsp:nvSpPr>
      <dsp:spPr>
        <a:xfrm>
          <a:off x="1020351" y="1820378"/>
          <a:ext cx="5424222" cy="520136"/>
        </a:xfrm>
        <a:prstGeom prst="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2858" tIns="68580" rIns="68580" bIns="68580" numCol="1" spcCol="1270" anchor="ctr" anchorCtr="0">
          <a:noAutofit/>
        </a:bodyPr>
        <a:lstStyle/>
        <a:p>
          <a:pPr marL="0" lvl="0" indent="0" algn="l" defTabSz="1200150">
            <a:lnSpc>
              <a:spcPct val="90000"/>
            </a:lnSpc>
            <a:spcBef>
              <a:spcPct val="0"/>
            </a:spcBef>
            <a:spcAft>
              <a:spcPct val="35000"/>
            </a:spcAft>
            <a:buNone/>
          </a:pPr>
          <a:r>
            <a:rPr lang="en-US" sz="2700" kern="1200"/>
            <a:t>Small group</a:t>
          </a:r>
          <a:endParaRPr lang="en-US" sz="2700" kern="1200" dirty="0"/>
        </a:p>
      </dsp:txBody>
      <dsp:txXfrm>
        <a:off x="1020351" y="1820378"/>
        <a:ext cx="5424222" cy="520136"/>
      </dsp:txXfrm>
    </dsp:sp>
    <dsp:sp modelId="{D622CE6B-EC9B-40D1-BE4B-ED436983C087}">
      <dsp:nvSpPr>
        <dsp:cNvPr id="0" name=""/>
        <dsp:cNvSpPr/>
      </dsp:nvSpPr>
      <dsp:spPr>
        <a:xfrm>
          <a:off x="695266" y="1755361"/>
          <a:ext cx="650170" cy="650170"/>
        </a:xfrm>
        <a:prstGeom prst="ellipse">
          <a:avLst/>
        </a:prstGeom>
        <a:solidFill>
          <a:schemeClr val="lt1">
            <a:hueOff val="0"/>
            <a:satOff val="0"/>
            <a:lumOff val="0"/>
            <a:alphaOff val="0"/>
          </a:schemeClr>
        </a:solidFill>
        <a:ln w="12700" cap="flat" cmpd="sng" algn="ctr">
          <a:solidFill>
            <a:schemeClr val="accent2">
              <a:hueOff val="-582145"/>
              <a:satOff val="-33571"/>
              <a:lumOff val="3451"/>
              <a:alphaOff val="0"/>
            </a:schemeClr>
          </a:solidFill>
          <a:prstDash val="solid"/>
          <a:miter lim="800000"/>
        </a:ln>
        <a:effectLst/>
      </dsp:spPr>
      <dsp:style>
        <a:lnRef idx="2">
          <a:scrgbClr r="0" g="0" b="0"/>
        </a:lnRef>
        <a:fillRef idx="1">
          <a:scrgbClr r="0" g="0" b="0"/>
        </a:fillRef>
        <a:effectRef idx="0">
          <a:scrgbClr r="0" g="0" b="0"/>
        </a:effectRef>
        <a:fontRef idx="minor"/>
      </dsp:style>
    </dsp:sp>
    <dsp:sp modelId="{F7D17F2C-A449-45BD-84F7-D3AA7176665D}">
      <dsp:nvSpPr>
        <dsp:cNvPr id="0" name=""/>
        <dsp:cNvSpPr/>
      </dsp:nvSpPr>
      <dsp:spPr>
        <a:xfrm>
          <a:off x="1020351" y="2599990"/>
          <a:ext cx="5424222" cy="520136"/>
        </a:xfrm>
        <a:prstGeom prst="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2858" tIns="68580" rIns="68580" bIns="68580" numCol="1" spcCol="1270" anchor="ctr" anchorCtr="0">
          <a:noAutofit/>
        </a:bodyPr>
        <a:lstStyle/>
        <a:p>
          <a:pPr marL="0" lvl="0" indent="0" algn="l" defTabSz="1200150">
            <a:lnSpc>
              <a:spcPct val="90000"/>
            </a:lnSpc>
            <a:spcBef>
              <a:spcPct val="0"/>
            </a:spcBef>
            <a:spcAft>
              <a:spcPct val="35000"/>
            </a:spcAft>
            <a:buNone/>
          </a:pPr>
          <a:r>
            <a:rPr lang="en-US" sz="2700" kern="1200" dirty="0"/>
            <a:t>Morning Report</a:t>
          </a:r>
        </a:p>
      </dsp:txBody>
      <dsp:txXfrm>
        <a:off x="1020351" y="2599990"/>
        <a:ext cx="5424222" cy="520136"/>
      </dsp:txXfrm>
    </dsp:sp>
    <dsp:sp modelId="{80E92C7D-965C-46C2-BEB1-7B30BC359AB2}">
      <dsp:nvSpPr>
        <dsp:cNvPr id="0" name=""/>
        <dsp:cNvSpPr/>
      </dsp:nvSpPr>
      <dsp:spPr>
        <a:xfrm>
          <a:off x="695266" y="2534973"/>
          <a:ext cx="650170" cy="650170"/>
        </a:xfrm>
        <a:prstGeom prst="ellipse">
          <a:avLst/>
        </a:prstGeom>
        <a:solidFill>
          <a:schemeClr val="lt1">
            <a:hueOff val="0"/>
            <a:satOff val="0"/>
            <a:lumOff val="0"/>
            <a:alphaOff val="0"/>
          </a:schemeClr>
        </a:solidFill>
        <a:ln w="12700" cap="flat" cmpd="sng" algn="ctr">
          <a:solidFill>
            <a:schemeClr val="accent2">
              <a:hueOff val="-873218"/>
              <a:satOff val="-50357"/>
              <a:lumOff val="5177"/>
              <a:alphaOff val="0"/>
            </a:schemeClr>
          </a:solidFill>
          <a:prstDash val="solid"/>
          <a:miter lim="800000"/>
        </a:ln>
        <a:effectLst/>
      </dsp:spPr>
      <dsp:style>
        <a:lnRef idx="2">
          <a:scrgbClr r="0" g="0" b="0"/>
        </a:lnRef>
        <a:fillRef idx="1">
          <a:scrgbClr r="0" g="0" b="0"/>
        </a:fillRef>
        <a:effectRef idx="0">
          <a:scrgbClr r="0" g="0" b="0"/>
        </a:effectRef>
        <a:fontRef idx="minor"/>
      </dsp:style>
    </dsp:sp>
    <dsp:sp modelId="{3A8D770D-E22B-4555-A592-BF3446586446}">
      <dsp:nvSpPr>
        <dsp:cNvPr id="0" name=""/>
        <dsp:cNvSpPr/>
      </dsp:nvSpPr>
      <dsp:spPr>
        <a:xfrm>
          <a:off x="824707" y="3380095"/>
          <a:ext cx="5619866" cy="520136"/>
        </a:xfrm>
        <a:prstGeom prst="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2858" tIns="68580" rIns="68580" bIns="68580" numCol="1" spcCol="1270" anchor="ctr" anchorCtr="0">
          <a:noAutofit/>
        </a:bodyPr>
        <a:lstStyle/>
        <a:p>
          <a:pPr marL="0" lvl="0" indent="0" algn="l" defTabSz="1200150">
            <a:lnSpc>
              <a:spcPct val="90000"/>
            </a:lnSpc>
            <a:spcBef>
              <a:spcPct val="0"/>
            </a:spcBef>
            <a:spcAft>
              <a:spcPct val="35000"/>
            </a:spcAft>
            <a:buNone/>
          </a:pPr>
          <a:r>
            <a:rPr lang="en-US" sz="2700" kern="1200" dirty="0"/>
            <a:t>Simulation</a:t>
          </a:r>
        </a:p>
      </dsp:txBody>
      <dsp:txXfrm>
        <a:off x="824707" y="3380095"/>
        <a:ext cx="5619866" cy="520136"/>
      </dsp:txXfrm>
    </dsp:sp>
    <dsp:sp modelId="{682368D7-F895-4CCE-91A9-447422A22C00}">
      <dsp:nvSpPr>
        <dsp:cNvPr id="0" name=""/>
        <dsp:cNvSpPr/>
      </dsp:nvSpPr>
      <dsp:spPr>
        <a:xfrm>
          <a:off x="499622" y="3315078"/>
          <a:ext cx="650170" cy="650170"/>
        </a:xfrm>
        <a:prstGeom prst="ellipse">
          <a:avLst/>
        </a:prstGeom>
        <a:solidFill>
          <a:schemeClr val="lt1">
            <a:hueOff val="0"/>
            <a:satOff val="0"/>
            <a:lumOff val="0"/>
            <a:alphaOff val="0"/>
          </a:schemeClr>
        </a:solidFill>
        <a:ln w="12700" cap="flat" cmpd="sng" algn="ctr">
          <a:solidFill>
            <a:schemeClr val="accent2">
              <a:hueOff val="-1164290"/>
              <a:satOff val="-67142"/>
              <a:lumOff val="6902"/>
              <a:alphaOff val="0"/>
            </a:schemeClr>
          </a:solidFill>
          <a:prstDash val="solid"/>
          <a:miter lim="800000"/>
        </a:ln>
        <a:effectLst/>
      </dsp:spPr>
      <dsp:style>
        <a:lnRef idx="2">
          <a:scrgbClr r="0" g="0" b="0"/>
        </a:lnRef>
        <a:fillRef idx="1">
          <a:scrgbClr r="0" g="0" b="0"/>
        </a:fillRef>
        <a:effectRef idx="0">
          <a:scrgbClr r="0" g="0" b="0"/>
        </a:effectRef>
        <a:fontRef idx="minor"/>
      </dsp:style>
    </dsp:sp>
    <dsp:sp modelId="{53BCBB42-2496-4AB2-BA7D-3D5563B5D54C}">
      <dsp:nvSpPr>
        <dsp:cNvPr id="0" name=""/>
        <dsp:cNvSpPr/>
      </dsp:nvSpPr>
      <dsp:spPr>
        <a:xfrm>
          <a:off x="396859" y="4160201"/>
          <a:ext cx="6047714" cy="520136"/>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2858" tIns="68580" rIns="68580" bIns="68580" numCol="1" spcCol="1270" anchor="ctr" anchorCtr="0">
          <a:noAutofit/>
        </a:bodyPr>
        <a:lstStyle/>
        <a:p>
          <a:pPr marL="0" lvl="0" indent="0" algn="l" defTabSz="1200150">
            <a:lnSpc>
              <a:spcPct val="90000"/>
            </a:lnSpc>
            <a:spcBef>
              <a:spcPct val="0"/>
            </a:spcBef>
            <a:spcAft>
              <a:spcPct val="35000"/>
            </a:spcAft>
            <a:buNone/>
          </a:pPr>
          <a:r>
            <a:rPr lang="en-US" sz="2700" kern="1200" dirty="0"/>
            <a:t>Procedures</a:t>
          </a:r>
        </a:p>
      </dsp:txBody>
      <dsp:txXfrm>
        <a:off x="396859" y="4160201"/>
        <a:ext cx="6047714" cy="520136"/>
      </dsp:txXfrm>
    </dsp:sp>
    <dsp:sp modelId="{1EB30E11-59AC-408F-B6BC-65C3BCC2E81F}">
      <dsp:nvSpPr>
        <dsp:cNvPr id="0" name=""/>
        <dsp:cNvSpPr/>
      </dsp:nvSpPr>
      <dsp:spPr>
        <a:xfrm>
          <a:off x="71774" y="4095184"/>
          <a:ext cx="650170" cy="650170"/>
        </a:xfrm>
        <a:prstGeom prst="ellipse">
          <a:avLst/>
        </a:prstGeom>
        <a:solidFill>
          <a:schemeClr val="lt1">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52708B-FB6D-4EDD-8820-82C0CEB1689B}">
      <dsp:nvSpPr>
        <dsp:cNvPr id="0" name=""/>
        <dsp:cNvSpPr/>
      </dsp:nvSpPr>
      <dsp:spPr>
        <a:xfrm>
          <a:off x="441565" y="10538"/>
          <a:ext cx="735195" cy="735195"/>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317E6A20-4EA5-47D2-A8AE-8DC00D1C7EBD}">
      <dsp:nvSpPr>
        <dsp:cNvPr id="0" name=""/>
        <dsp:cNvSpPr/>
      </dsp:nvSpPr>
      <dsp:spPr>
        <a:xfrm>
          <a:off x="806105" y="1929"/>
          <a:ext cx="5385488" cy="7351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6670" rIns="0" bIns="26670" numCol="1" spcCol="1270" anchor="ctr" anchorCtr="0">
          <a:noAutofit/>
        </a:bodyPr>
        <a:lstStyle/>
        <a:p>
          <a:pPr marL="0" lvl="0" indent="0" algn="l" defTabSz="933450">
            <a:lnSpc>
              <a:spcPct val="100000"/>
            </a:lnSpc>
            <a:spcBef>
              <a:spcPct val="0"/>
            </a:spcBef>
            <a:spcAft>
              <a:spcPct val="35000"/>
            </a:spcAft>
            <a:buNone/>
            <a:defRPr cap="all"/>
          </a:pPr>
          <a:r>
            <a:rPr lang="en-US" sz="2100" kern="1200" dirty="0"/>
            <a:t>Be on time</a:t>
          </a:r>
        </a:p>
      </dsp:txBody>
      <dsp:txXfrm>
        <a:off x="806105" y="1929"/>
        <a:ext cx="5385488" cy="735195"/>
      </dsp:txXfrm>
    </dsp:sp>
    <dsp:sp modelId="{D933FC1A-3677-49E8-8C4D-409597F654CE}">
      <dsp:nvSpPr>
        <dsp:cNvPr id="0" name=""/>
        <dsp:cNvSpPr/>
      </dsp:nvSpPr>
      <dsp:spPr>
        <a:xfrm>
          <a:off x="441565" y="745734"/>
          <a:ext cx="735195" cy="735195"/>
        </a:xfrm>
        <a:prstGeom prst="ellipse">
          <a:avLst/>
        </a:prstGeom>
        <a:solidFill>
          <a:schemeClr val="accent2">
            <a:alpha val="50000"/>
            <a:hueOff val="-207909"/>
            <a:satOff val="-11990"/>
            <a:lumOff val="123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B84FF00F-9F42-4ABD-9085-C29791D406D6}">
      <dsp:nvSpPr>
        <dsp:cNvPr id="0" name=""/>
        <dsp:cNvSpPr/>
      </dsp:nvSpPr>
      <dsp:spPr>
        <a:xfrm>
          <a:off x="806105" y="737125"/>
          <a:ext cx="5385488" cy="7351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6670" rIns="0" bIns="26670" numCol="1" spcCol="1270" anchor="ctr" anchorCtr="0">
          <a:noAutofit/>
        </a:bodyPr>
        <a:lstStyle/>
        <a:p>
          <a:pPr marL="0" lvl="0" indent="0" algn="l" defTabSz="933450">
            <a:lnSpc>
              <a:spcPct val="100000"/>
            </a:lnSpc>
            <a:spcBef>
              <a:spcPct val="0"/>
            </a:spcBef>
            <a:spcAft>
              <a:spcPct val="35000"/>
            </a:spcAft>
            <a:buNone/>
            <a:defRPr cap="all"/>
          </a:pPr>
          <a:r>
            <a:rPr lang="en-US" sz="2100" kern="1200" dirty="0"/>
            <a:t>Keep promises</a:t>
          </a:r>
        </a:p>
      </dsp:txBody>
      <dsp:txXfrm>
        <a:off x="806105" y="737125"/>
        <a:ext cx="5385488" cy="735195"/>
      </dsp:txXfrm>
    </dsp:sp>
    <dsp:sp modelId="{0B4599AC-5511-4902-8F3E-452C45510B91}">
      <dsp:nvSpPr>
        <dsp:cNvPr id="0" name=""/>
        <dsp:cNvSpPr/>
      </dsp:nvSpPr>
      <dsp:spPr>
        <a:xfrm>
          <a:off x="441565" y="1480930"/>
          <a:ext cx="735195" cy="735195"/>
        </a:xfrm>
        <a:prstGeom prst="ellipse">
          <a:avLst/>
        </a:prstGeom>
        <a:solidFill>
          <a:schemeClr val="accent2">
            <a:alpha val="50000"/>
            <a:hueOff val="-415818"/>
            <a:satOff val="-23979"/>
            <a:lumOff val="24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581D0FD1-9AFD-4A28-8855-759D377C9E49}">
      <dsp:nvSpPr>
        <dsp:cNvPr id="0" name=""/>
        <dsp:cNvSpPr/>
      </dsp:nvSpPr>
      <dsp:spPr>
        <a:xfrm>
          <a:off x="806105" y="1472321"/>
          <a:ext cx="5385488" cy="7351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6670" rIns="0" bIns="26670" numCol="1" spcCol="1270" anchor="ctr" anchorCtr="0">
          <a:noAutofit/>
        </a:bodyPr>
        <a:lstStyle/>
        <a:p>
          <a:pPr marL="0" lvl="0" indent="0" algn="l" defTabSz="933450">
            <a:lnSpc>
              <a:spcPct val="100000"/>
            </a:lnSpc>
            <a:spcBef>
              <a:spcPct val="0"/>
            </a:spcBef>
            <a:spcAft>
              <a:spcPct val="35000"/>
            </a:spcAft>
            <a:buNone/>
            <a:defRPr cap="all"/>
          </a:pPr>
          <a:r>
            <a:rPr lang="en-US" sz="2100" kern="1200" dirty="0"/>
            <a:t>Communicate clearly and often</a:t>
          </a:r>
        </a:p>
      </dsp:txBody>
      <dsp:txXfrm>
        <a:off x="806105" y="1472321"/>
        <a:ext cx="5385488" cy="735195"/>
      </dsp:txXfrm>
    </dsp:sp>
    <dsp:sp modelId="{2D3E4915-D8C1-430B-B447-4E3386156F27}">
      <dsp:nvSpPr>
        <dsp:cNvPr id="0" name=""/>
        <dsp:cNvSpPr/>
      </dsp:nvSpPr>
      <dsp:spPr>
        <a:xfrm>
          <a:off x="441565" y="2216126"/>
          <a:ext cx="735195" cy="735195"/>
        </a:xfrm>
        <a:prstGeom prst="ellipse">
          <a:avLst/>
        </a:prstGeom>
        <a:solidFill>
          <a:schemeClr val="accent2">
            <a:alpha val="50000"/>
            <a:hueOff val="-623727"/>
            <a:satOff val="-35969"/>
            <a:lumOff val="369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E0D3466B-2D58-4370-B545-F746FEFF6D4E}">
      <dsp:nvSpPr>
        <dsp:cNvPr id="0" name=""/>
        <dsp:cNvSpPr/>
      </dsp:nvSpPr>
      <dsp:spPr>
        <a:xfrm>
          <a:off x="806105" y="2207517"/>
          <a:ext cx="5385488" cy="7351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6670" rIns="0" bIns="26670" numCol="1" spcCol="1270" anchor="ctr" anchorCtr="0">
          <a:noAutofit/>
        </a:bodyPr>
        <a:lstStyle/>
        <a:p>
          <a:pPr marL="0" lvl="0" indent="0" algn="l" defTabSz="933450">
            <a:lnSpc>
              <a:spcPct val="100000"/>
            </a:lnSpc>
            <a:spcBef>
              <a:spcPct val="0"/>
            </a:spcBef>
            <a:spcAft>
              <a:spcPct val="35000"/>
            </a:spcAft>
            <a:buNone/>
            <a:defRPr cap="all"/>
          </a:pPr>
          <a:r>
            <a:rPr lang="en-US" sz="2100" kern="1200" dirty="0"/>
            <a:t>Demonstrate respectful relationships with peers, trainees, and staff</a:t>
          </a:r>
        </a:p>
      </dsp:txBody>
      <dsp:txXfrm>
        <a:off x="806105" y="2207517"/>
        <a:ext cx="5385488" cy="735195"/>
      </dsp:txXfrm>
    </dsp:sp>
    <dsp:sp modelId="{30FC2CED-5934-481F-AEAB-DB5EC1B392E9}">
      <dsp:nvSpPr>
        <dsp:cNvPr id="0" name=""/>
        <dsp:cNvSpPr/>
      </dsp:nvSpPr>
      <dsp:spPr>
        <a:xfrm>
          <a:off x="441565" y="2951322"/>
          <a:ext cx="735195" cy="735195"/>
        </a:xfrm>
        <a:prstGeom prst="ellipse">
          <a:avLst/>
        </a:prstGeom>
        <a:solidFill>
          <a:schemeClr val="accent2">
            <a:alpha val="50000"/>
            <a:hueOff val="-831636"/>
            <a:satOff val="-47959"/>
            <a:lumOff val="49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DD10A5A3-EE77-4E6B-9DC6-CB1DD807C419}">
      <dsp:nvSpPr>
        <dsp:cNvPr id="0" name=""/>
        <dsp:cNvSpPr/>
      </dsp:nvSpPr>
      <dsp:spPr>
        <a:xfrm>
          <a:off x="806105" y="2942713"/>
          <a:ext cx="5385488" cy="7351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6670" rIns="0" bIns="26670" numCol="1" spcCol="1270" anchor="ctr" anchorCtr="0">
          <a:noAutofit/>
        </a:bodyPr>
        <a:lstStyle/>
        <a:p>
          <a:pPr marL="0" lvl="0" indent="0" algn="l" defTabSz="933450">
            <a:lnSpc>
              <a:spcPct val="100000"/>
            </a:lnSpc>
            <a:spcBef>
              <a:spcPct val="0"/>
            </a:spcBef>
            <a:spcAft>
              <a:spcPct val="35000"/>
            </a:spcAft>
            <a:buNone/>
            <a:defRPr cap="all"/>
          </a:pPr>
          <a:r>
            <a:rPr lang="en-US" sz="2100" kern="1200" dirty="0"/>
            <a:t>set clear, achievable expectations for yourself and others </a:t>
          </a:r>
        </a:p>
      </dsp:txBody>
      <dsp:txXfrm>
        <a:off x="806105" y="2942713"/>
        <a:ext cx="5385488" cy="735195"/>
      </dsp:txXfrm>
    </dsp:sp>
    <dsp:sp modelId="{5E99685A-DC94-4808-B27A-6CBA6785F5C7}">
      <dsp:nvSpPr>
        <dsp:cNvPr id="0" name=""/>
        <dsp:cNvSpPr/>
      </dsp:nvSpPr>
      <dsp:spPr>
        <a:xfrm>
          <a:off x="441565" y="3686517"/>
          <a:ext cx="735195" cy="735195"/>
        </a:xfrm>
        <a:prstGeom prst="ellipse">
          <a:avLst/>
        </a:prstGeom>
        <a:solidFill>
          <a:schemeClr val="accent2">
            <a:alpha val="50000"/>
            <a:hueOff val="-1039545"/>
            <a:satOff val="-59949"/>
            <a:lumOff val="616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42526050-9193-453A-A022-6741DCE7138B}">
      <dsp:nvSpPr>
        <dsp:cNvPr id="0" name=""/>
        <dsp:cNvSpPr/>
      </dsp:nvSpPr>
      <dsp:spPr>
        <a:xfrm>
          <a:off x="806105" y="3677908"/>
          <a:ext cx="5385488" cy="7351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6670" rIns="0" bIns="26670" numCol="1" spcCol="1270" anchor="ctr" anchorCtr="0">
          <a:noAutofit/>
        </a:bodyPr>
        <a:lstStyle/>
        <a:p>
          <a:pPr marL="0" lvl="0" indent="0" algn="l" defTabSz="933450">
            <a:lnSpc>
              <a:spcPct val="100000"/>
            </a:lnSpc>
            <a:spcBef>
              <a:spcPct val="0"/>
            </a:spcBef>
            <a:spcAft>
              <a:spcPct val="35000"/>
            </a:spcAft>
            <a:buNone/>
            <a:defRPr cap="all"/>
          </a:pPr>
          <a:r>
            <a:rPr lang="en-US" sz="2100" kern="1200" dirty="0"/>
            <a:t>Show gratitude and give thanks when due</a:t>
          </a:r>
        </a:p>
      </dsp:txBody>
      <dsp:txXfrm>
        <a:off x="806105" y="3677908"/>
        <a:ext cx="5385488" cy="735195"/>
      </dsp:txXfrm>
    </dsp:sp>
    <dsp:sp modelId="{685101AC-6AB0-4798-8994-A1BDED0C6F1E}">
      <dsp:nvSpPr>
        <dsp:cNvPr id="0" name=""/>
        <dsp:cNvSpPr/>
      </dsp:nvSpPr>
      <dsp:spPr>
        <a:xfrm>
          <a:off x="441565" y="4421713"/>
          <a:ext cx="735195" cy="735195"/>
        </a:xfrm>
        <a:prstGeom prst="ellipse">
          <a:avLst/>
        </a:prstGeom>
        <a:solidFill>
          <a:schemeClr val="accent2">
            <a:alpha val="50000"/>
            <a:hueOff val="-1247454"/>
            <a:satOff val="-71938"/>
            <a:lumOff val="739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A5A0641D-DB38-4907-BF72-8247BC9399C6}">
      <dsp:nvSpPr>
        <dsp:cNvPr id="0" name=""/>
        <dsp:cNvSpPr/>
      </dsp:nvSpPr>
      <dsp:spPr>
        <a:xfrm>
          <a:off x="806105" y="4413104"/>
          <a:ext cx="5385488" cy="7351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6670" rIns="0" bIns="26670" numCol="1" spcCol="1270" anchor="ctr" anchorCtr="0">
          <a:noAutofit/>
        </a:bodyPr>
        <a:lstStyle/>
        <a:p>
          <a:pPr marL="0" lvl="0" indent="0" algn="l" defTabSz="933450">
            <a:lnSpc>
              <a:spcPct val="100000"/>
            </a:lnSpc>
            <a:spcBef>
              <a:spcPct val="0"/>
            </a:spcBef>
            <a:spcAft>
              <a:spcPct val="35000"/>
            </a:spcAft>
            <a:buNone/>
            <a:defRPr cap="all"/>
          </a:pPr>
          <a:r>
            <a:rPr lang="en-US" sz="2100" kern="1200" dirty="0"/>
            <a:t>Demonstrate positivity. Do not disparage or joke about any individual or group</a:t>
          </a:r>
        </a:p>
      </dsp:txBody>
      <dsp:txXfrm>
        <a:off x="806105" y="4413104"/>
        <a:ext cx="5385488" cy="735195"/>
      </dsp:txXfrm>
    </dsp:sp>
    <dsp:sp modelId="{7BCF0F29-08C3-4B8A-9B27-36964C18B695}">
      <dsp:nvSpPr>
        <dsp:cNvPr id="0" name=""/>
        <dsp:cNvSpPr/>
      </dsp:nvSpPr>
      <dsp:spPr>
        <a:xfrm>
          <a:off x="441565" y="5150230"/>
          <a:ext cx="735195" cy="735195"/>
        </a:xfrm>
        <a:prstGeom prst="ellipse">
          <a:avLst/>
        </a:prstGeom>
        <a:solidFill>
          <a:schemeClr val="accent2">
            <a:alpha val="50000"/>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728558C5-672C-4703-8197-836CE61F375D}">
      <dsp:nvSpPr>
        <dsp:cNvPr id="0" name=""/>
        <dsp:cNvSpPr/>
      </dsp:nvSpPr>
      <dsp:spPr>
        <a:xfrm>
          <a:off x="806105" y="5148300"/>
          <a:ext cx="5385488" cy="7351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6670" rIns="0" bIns="26670" numCol="1" spcCol="1270" anchor="ctr" anchorCtr="0">
          <a:noAutofit/>
        </a:bodyPr>
        <a:lstStyle/>
        <a:p>
          <a:pPr marL="0" lvl="0" indent="0" algn="l" defTabSz="933450">
            <a:lnSpc>
              <a:spcPct val="100000"/>
            </a:lnSpc>
            <a:spcBef>
              <a:spcPct val="0"/>
            </a:spcBef>
            <a:spcAft>
              <a:spcPct val="35000"/>
            </a:spcAft>
            <a:buNone/>
            <a:defRPr cap="all"/>
          </a:pPr>
          <a:r>
            <a:rPr lang="en-US" sz="2100" kern="1200" dirty="0"/>
            <a:t>Actions speak louder than words</a:t>
          </a:r>
        </a:p>
      </dsp:txBody>
      <dsp:txXfrm>
        <a:off x="806105" y="5148300"/>
        <a:ext cx="5385488" cy="735195"/>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C2F10C-521C-4D27-A4C1-01CEDE0A491F}">
      <dsp:nvSpPr>
        <dsp:cNvPr id="0" name=""/>
        <dsp:cNvSpPr/>
      </dsp:nvSpPr>
      <dsp:spPr>
        <a:xfrm>
          <a:off x="1124440" y="12702"/>
          <a:ext cx="1457412" cy="145741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DA6041-C9A1-4464-A722-D70BFF5A945E}">
      <dsp:nvSpPr>
        <dsp:cNvPr id="0" name=""/>
        <dsp:cNvSpPr/>
      </dsp:nvSpPr>
      <dsp:spPr>
        <a:xfrm>
          <a:off x="1435036" y="323298"/>
          <a:ext cx="836220" cy="836220"/>
        </a:xfrm>
        <a:prstGeom prst="rect">
          <a:avLst/>
        </a:prstGeom>
        <a:blipFill>
          <a:blip xmlns:r="http://schemas.openxmlformats.org/officeDocument/2006/relationships" r:embed="rId1">
            <a:biLevel thresh="25000"/>
            <a:extLst>
              <a:ext uri="{28A0092B-C50C-407E-A947-70E740481C1C}">
                <a14:useLocalDpi xmlns:a14="http://schemas.microsoft.com/office/drawing/2010/main" val="0"/>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A323A90-3EE0-4CF9-A7AC-44BDE90F9244}">
      <dsp:nvSpPr>
        <dsp:cNvPr id="0" name=""/>
        <dsp:cNvSpPr/>
      </dsp:nvSpPr>
      <dsp:spPr>
        <a:xfrm>
          <a:off x="658546" y="1924062"/>
          <a:ext cx="23892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dirty="0"/>
            <a:t>Motivation for Adult learning is internally driven</a:t>
          </a:r>
        </a:p>
      </dsp:txBody>
      <dsp:txXfrm>
        <a:off x="658546" y="1924062"/>
        <a:ext cx="2389200" cy="720000"/>
      </dsp:txXfrm>
    </dsp:sp>
    <dsp:sp modelId="{62679D0A-4F45-4B66-BAB6-77367E177DC6}">
      <dsp:nvSpPr>
        <dsp:cNvPr id="0" name=""/>
        <dsp:cNvSpPr/>
      </dsp:nvSpPr>
      <dsp:spPr>
        <a:xfrm>
          <a:off x="3931751" y="12702"/>
          <a:ext cx="1457412" cy="145741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D54DBB-CC64-402C-91FB-0E4F2CD70EB8}">
      <dsp:nvSpPr>
        <dsp:cNvPr id="0" name=""/>
        <dsp:cNvSpPr/>
      </dsp:nvSpPr>
      <dsp:spPr>
        <a:xfrm>
          <a:off x="4242347" y="323298"/>
          <a:ext cx="836220" cy="836220"/>
        </a:xfrm>
        <a:prstGeom prst="rect">
          <a:avLst/>
        </a:prstGeom>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77016C9-8577-4988-8244-5479936B66BA}">
      <dsp:nvSpPr>
        <dsp:cNvPr id="0" name=""/>
        <dsp:cNvSpPr/>
      </dsp:nvSpPr>
      <dsp:spPr>
        <a:xfrm>
          <a:off x="3465857" y="1924062"/>
          <a:ext cx="23892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dirty="0"/>
            <a:t>Focus your teaching by Knowing your learner(s) and yourself</a:t>
          </a:r>
        </a:p>
      </dsp:txBody>
      <dsp:txXfrm>
        <a:off x="3465857" y="1924062"/>
        <a:ext cx="2389200" cy="720000"/>
      </dsp:txXfrm>
    </dsp:sp>
    <dsp:sp modelId="{BE071697-5CD0-4070-AED1-57E43B3B798D}">
      <dsp:nvSpPr>
        <dsp:cNvPr id="0" name=""/>
        <dsp:cNvSpPr/>
      </dsp:nvSpPr>
      <dsp:spPr>
        <a:xfrm>
          <a:off x="1124440" y="3241363"/>
          <a:ext cx="1457412" cy="145741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A69BA5-749E-4806-BC82-85360B6C4D91}">
      <dsp:nvSpPr>
        <dsp:cNvPr id="0" name=""/>
        <dsp:cNvSpPr/>
      </dsp:nvSpPr>
      <dsp:spPr>
        <a:xfrm>
          <a:off x="1435036" y="3551959"/>
          <a:ext cx="836220" cy="836220"/>
        </a:xfrm>
        <a:prstGeom prst="rect">
          <a:avLst/>
        </a:prstGeom>
        <a:blipFill>
          <a:blip xmlns:r="http://schemas.openxmlformats.org/officeDocument/2006/relationships" r:embed="rId4">
            <a:biLevel thresh="25000"/>
            <a:extLst>
              <a:ext uri="{28A0092B-C50C-407E-A947-70E740481C1C}">
                <a14:useLocalDpi xmlns:a14="http://schemas.microsoft.com/office/drawing/2010/main" val="0"/>
              </a:ext>
            </a:extLst>
          </a:blip>
          <a:srcRect/>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4FAE89-CA24-48B7-9AB4-424DB4F92ECF}">
      <dsp:nvSpPr>
        <dsp:cNvPr id="0" name=""/>
        <dsp:cNvSpPr/>
      </dsp:nvSpPr>
      <dsp:spPr>
        <a:xfrm>
          <a:off x="658546" y="5152723"/>
          <a:ext cx="23892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dirty="0"/>
            <a:t>Learning occurs along a continuum</a:t>
          </a:r>
        </a:p>
      </dsp:txBody>
      <dsp:txXfrm>
        <a:off x="658546" y="5152723"/>
        <a:ext cx="2389200" cy="720000"/>
      </dsp:txXfrm>
    </dsp:sp>
    <dsp:sp modelId="{212ED8F2-24BC-4CA1-851F-9E4158B8968C}">
      <dsp:nvSpPr>
        <dsp:cNvPr id="0" name=""/>
        <dsp:cNvSpPr/>
      </dsp:nvSpPr>
      <dsp:spPr>
        <a:xfrm>
          <a:off x="3931751" y="3241363"/>
          <a:ext cx="1457412" cy="1457412"/>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7993148-3458-451A-97B4-23A10C41C530}">
      <dsp:nvSpPr>
        <dsp:cNvPr id="0" name=""/>
        <dsp:cNvSpPr/>
      </dsp:nvSpPr>
      <dsp:spPr>
        <a:xfrm>
          <a:off x="4242347" y="3551959"/>
          <a:ext cx="836220" cy="836220"/>
        </a:xfrm>
        <a:prstGeom prst="rect">
          <a:avLst/>
        </a:prstGeom>
        <a:blipFill>
          <a:blip xmlns:r="http://schemas.openxmlformats.org/officeDocument/2006/relationships" r:embed="rId5">
            <a:biLevel thresh="25000"/>
            <a:extLst>
              <a:ext uri="{28A0092B-C50C-407E-A947-70E740481C1C}">
                <a14:useLocalDpi xmlns:a14="http://schemas.microsoft.com/office/drawing/2010/main" val="0"/>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72EFD8F-AA85-46EB-9948-A0DB156C04CF}">
      <dsp:nvSpPr>
        <dsp:cNvPr id="0" name=""/>
        <dsp:cNvSpPr/>
      </dsp:nvSpPr>
      <dsp:spPr>
        <a:xfrm>
          <a:off x="3465857" y="5152723"/>
          <a:ext cx="23892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dirty="0"/>
            <a:t>teaching is a skill which improves with practice</a:t>
          </a:r>
        </a:p>
      </dsp:txBody>
      <dsp:txXfrm>
        <a:off x="3465857" y="5152723"/>
        <a:ext cx="238920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B32821-3BE4-E041-A5D5-54E5D7B0C08F}">
      <dsp:nvSpPr>
        <dsp:cNvPr id="0" name=""/>
        <dsp:cNvSpPr/>
      </dsp:nvSpPr>
      <dsp:spPr>
        <a:xfrm>
          <a:off x="0" y="330597"/>
          <a:ext cx="6513603" cy="79150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t>Expectations for Resident Teachers</a:t>
          </a:r>
        </a:p>
      </dsp:txBody>
      <dsp:txXfrm>
        <a:off x="38638" y="369235"/>
        <a:ext cx="6436327" cy="714229"/>
      </dsp:txXfrm>
    </dsp:sp>
    <dsp:sp modelId="{6BF123F5-D367-4C7F-92AB-FCBC2CA989E3}">
      <dsp:nvSpPr>
        <dsp:cNvPr id="0" name=""/>
        <dsp:cNvSpPr/>
      </dsp:nvSpPr>
      <dsp:spPr>
        <a:xfrm>
          <a:off x="0" y="1217142"/>
          <a:ext cx="6513603" cy="791505"/>
        </a:xfrm>
        <a:prstGeom prst="round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t>Identifying the Target Audience</a:t>
          </a:r>
        </a:p>
      </dsp:txBody>
      <dsp:txXfrm>
        <a:off x="38638" y="1255780"/>
        <a:ext cx="6436327" cy="714229"/>
      </dsp:txXfrm>
    </dsp:sp>
    <dsp:sp modelId="{B331EBFD-B477-3943-B7B3-7D5C2F21CDFD}">
      <dsp:nvSpPr>
        <dsp:cNvPr id="0" name=""/>
        <dsp:cNvSpPr/>
      </dsp:nvSpPr>
      <dsp:spPr>
        <a:xfrm>
          <a:off x="0" y="2103688"/>
          <a:ext cx="6513603" cy="791505"/>
        </a:xfrm>
        <a:prstGeom prst="round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t>Characteristics of Effective Teachers</a:t>
          </a:r>
        </a:p>
      </dsp:txBody>
      <dsp:txXfrm>
        <a:off x="38638" y="2142326"/>
        <a:ext cx="6436327" cy="714229"/>
      </dsp:txXfrm>
    </dsp:sp>
    <dsp:sp modelId="{237D2527-E2FE-654D-837E-C093D16FAEDF}">
      <dsp:nvSpPr>
        <dsp:cNvPr id="0" name=""/>
        <dsp:cNvSpPr/>
      </dsp:nvSpPr>
      <dsp:spPr>
        <a:xfrm>
          <a:off x="0" y="2990233"/>
          <a:ext cx="6513603" cy="791505"/>
        </a:xfrm>
        <a:prstGeom prst="round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t>Adult Learning Theory</a:t>
          </a:r>
        </a:p>
      </dsp:txBody>
      <dsp:txXfrm>
        <a:off x="38638" y="3028871"/>
        <a:ext cx="6436327" cy="714229"/>
      </dsp:txXfrm>
    </dsp:sp>
    <dsp:sp modelId="{AB58F85A-51A4-4718-BC88-DEF5DE37C2AE}">
      <dsp:nvSpPr>
        <dsp:cNvPr id="0" name=""/>
        <dsp:cNvSpPr/>
      </dsp:nvSpPr>
      <dsp:spPr>
        <a:xfrm>
          <a:off x="0" y="3876778"/>
          <a:ext cx="6513603" cy="791505"/>
        </a:xfrm>
        <a:prstGeom prst="round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t>Modeling Professionalism</a:t>
          </a:r>
        </a:p>
      </dsp:txBody>
      <dsp:txXfrm>
        <a:off x="38638" y="3915416"/>
        <a:ext cx="6436327" cy="714229"/>
      </dsp:txXfrm>
    </dsp:sp>
    <dsp:sp modelId="{BDDAEA8F-3E07-4D14-8BC3-FDCE97A341C4}">
      <dsp:nvSpPr>
        <dsp:cNvPr id="0" name=""/>
        <dsp:cNvSpPr/>
      </dsp:nvSpPr>
      <dsp:spPr>
        <a:xfrm>
          <a:off x="0" y="4763323"/>
          <a:ext cx="6513603" cy="791505"/>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t>Summary</a:t>
          </a:r>
        </a:p>
      </dsp:txBody>
      <dsp:txXfrm>
        <a:off x="38638" y="4801961"/>
        <a:ext cx="6436327" cy="71422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A61B53-9506-44A4-8A78-1399CED8D10F}">
      <dsp:nvSpPr>
        <dsp:cNvPr id="0" name=""/>
        <dsp:cNvSpPr/>
      </dsp:nvSpPr>
      <dsp:spPr>
        <a:xfrm>
          <a:off x="0" y="1903"/>
          <a:ext cx="65136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965E4C0-ACD2-40B4-9166-9F5C8D91F308}">
      <dsp:nvSpPr>
        <dsp:cNvPr id="0" name=""/>
        <dsp:cNvSpPr/>
      </dsp:nvSpPr>
      <dsp:spPr>
        <a:xfrm>
          <a:off x="279142" y="184436"/>
          <a:ext cx="378718" cy="446191"/>
        </a:xfrm>
        <a:prstGeom prst="rect">
          <a:avLst/>
        </a:prstGeom>
        <a:blipFill>
          <a:blip xmlns:r="http://schemas.openxmlformats.org/officeDocument/2006/relationships" r:embed="rId1">
            <a:duotone>
              <a:schemeClr val="accent6">
                <a:shade val="45000"/>
                <a:satMod val="135000"/>
              </a:schemeClr>
              <a:prstClr val="white"/>
            </a:duotone>
            <a:extLst>
              <a:ext uri="{28A0092B-C50C-407E-A947-70E740481C1C}">
                <a14:useLocalDpi xmlns:a14="http://schemas.microsoft.com/office/drawing/2010/main" val="0"/>
              </a:ext>
            </a:extLst>
          </a:blip>
          <a:srcRect/>
          <a:stretch>
            <a:fillRect l="-9000" r="-9000"/>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FD67741-D859-4F82-ACC3-6F0880F1F361}">
      <dsp:nvSpPr>
        <dsp:cNvPr id="0" name=""/>
        <dsp:cNvSpPr/>
      </dsp:nvSpPr>
      <dsp:spPr>
        <a:xfrm>
          <a:off x="937002" y="1903"/>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100000"/>
            </a:lnSpc>
            <a:spcBef>
              <a:spcPct val="0"/>
            </a:spcBef>
            <a:spcAft>
              <a:spcPct val="35000"/>
            </a:spcAft>
            <a:buNone/>
          </a:pPr>
          <a:r>
            <a:rPr lang="en-US" sz="1900" kern="1200" dirty="0"/>
            <a:t>Demonstrate a positive and professional attitude</a:t>
          </a:r>
        </a:p>
      </dsp:txBody>
      <dsp:txXfrm>
        <a:off x="937002" y="1903"/>
        <a:ext cx="5576601" cy="811257"/>
      </dsp:txXfrm>
    </dsp:sp>
    <dsp:sp modelId="{0A7DA99A-AF61-4059-9693-9CE5CA5DFBAE}">
      <dsp:nvSpPr>
        <dsp:cNvPr id="0" name=""/>
        <dsp:cNvSpPr/>
      </dsp:nvSpPr>
      <dsp:spPr>
        <a:xfrm>
          <a:off x="0" y="1015975"/>
          <a:ext cx="65136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EFFD48-DAF5-42D1-83A4-F98F85FE4C95}">
      <dsp:nvSpPr>
        <dsp:cNvPr id="0" name=""/>
        <dsp:cNvSpPr/>
      </dsp:nvSpPr>
      <dsp:spPr>
        <a:xfrm>
          <a:off x="245405" y="1198508"/>
          <a:ext cx="446191" cy="446191"/>
        </a:xfrm>
        <a:prstGeom prst="rect">
          <a:avLst/>
        </a:prstGeom>
        <a:blipFill>
          <a:blip xmlns:r="http://schemas.openxmlformats.org/officeDocument/2006/relationships" r:embed="rId2">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D2C7DE-DFFE-4E5B-B795-B39E7EBAF72D}">
      <dsp:nvSpPr>
        <dsp:cNvPr id="0" name=""/>
        <dsp:cNvSpPr/>
      </dsp:nvSpPr>
      <dsp:spPr>
        <a:xfrm>
          <a:off x="937002" y="1015975"/>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100000"/>
            </a:lnSpc>
            <a:spcBef>
              <a:spcPct val="0"/>
            </a:spcBef>
            <a:spcAft>
              <a:spcPct val="35000"/>
            </a:spcAft>
            <a:buNone/>
          </a:pPr>
          <a:r>
            <a:rPr lang="en-US" sz="1900" kern="1200" dirty="0"/>
            <a:t>Foster a safe, supportive learning environment free from unnecessary stress</a:t>
          </a:r>
        </a:p>
      </dsp:txBody>
      <dsp:txXfrm>
        <a:off x="937002" y="1015975"/>
        <a:ext cx="5576601" cy="811257"/>
      </dsp:txXfrm>
    </dsp:sp>
    <dsp:sp modelId="{4468E852-DAE6-47B6-9A3F-929F7571FCBE}">
      <dsp:nvSpPr>
        <dsp:cNvPr id="0" name=""/>
        <dsp:cNvSpPr/>
      </dsp:nvSpPr>
      <dsp:spPr>
        <a:xfrm>
          <a:off x="0" y="2030048"/>
          <a:ext cx="65136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CCC303-ADE0-4B64-86D2-C880E0CEF063}">
      <dsp:nvSpPr>
        <dsp:cNvPr id="0" name=""/>
        <dsp:cNvSpPr/>
      </dsp:nvSpPr>
      <dsp:spPr>
        <a:xfrm>
          <a:off x="245405" y="2212581"/>
          <a:ext cx="446191" cy="446191"/>
        </a:xfrm>
        <a:prstGeom prst="rect">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8A6A830-7AFB-4845-9F76-F8F3A0C7156E}">
      <dsp:nvSpPr>
        <dsp:cNvPr id="0" name=""/>
        <dsp:cNvSpPr/>
      </dsp:nvSpPr>
      <dsp:spPr>
        <a:xfrm>
          <a:off x="937002" y="2030048"/>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100000"/>
            </a:lnSpc>
            <a:spcBef>
              <a:spcPct val="0"/>
            </a:spcBef>
            <a:spcAft>
              <a:spcPct val="35000"/>
            </a:spcAft>
            <a:buNone/>
          </a:pPr>
          <a:r>
            <a:rPr lang="en-US" sz="1900" kern="1200" dirty="0"/>
            <a:t>Maintain open and clear communication</a:t>
          </a:r>
        </a:p>
      </dsp:txBody>
      <dsp:txXfrm>
        <a:off x="937002" y="2030048"/>
        <a:ext cx="5576601" cy="811257"/>
      </dsp:txXfrm>
    </dsp:sp>
    <dsp:sp modelId="{2DAD71C7-3708-4BE6-8C7A-276546D47372}">
      <dsp:nvSpPr>
        <dsp:cNvPr id="0" name=""/>
        <dsp:cNvSpPr/>
      </dsp:nvSpPr>
      <dsp:spPr>
        <a:xfrm>
          <a:off x="0" y="3044120"/>
          <a:ext cx="65136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CBDFD14-5F58-43E0-86E1-C8C3A7C0AD4F}">
      <dsp:nvSpPr>
        <dsp:cNvPr id="0" name=""/>
        <dsp:cNvSpPr/>
      </dsp:nvSpPr>
      <dsp:spPr>
        <a:xfrm>
          <a:off x="245405" y="3226653"/>
          <a:ext cx="446191" cy="446191"/>
        </a:xfrm>
        <a:prstGeom prst="rect">
          <a:avLst/>
        </a:prstGeom>
        <a:blipFill>
          <a:blip xmlns:r="http://schemas.openxmlformats.org/officeDocument/2006/relationships" r:embed="rId4">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CD874D9-BB6D-4CA7-AB82-256364400DAF}">
      <dsp:nvSpPr>
        <dsp:cNvPr id="0" name=""/>
        <dsp:cNvSpPr/>
      </dsp:nvSpPr>
      <dsp:spPr>
        <a:xfrm>
          <a:off x="937002" y="3044120"/>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100000"/>
            </a:lnSpc>
            <a:spcBef>
              <a:spcPct val="0"/>
            </a:spcBef>
            <a:spcAft>
              <a:spcPct val="35000"/>
            </a:spcAft>
            <a:buNone/>
          </a:pPr>
          <a:r>
            <a:rPr lang="en-US" sz="1900" kern="1200" dirty="0"/>
            <a:t>Establish specific, achievable goals and expectations</a:t>
          </a:r>
        </a:p>
      </dsp:txBody>
      <dsp:txXfrm>
        <a:off x="937002" y="3044120"/>
        <a:ext cx="5576601" cy="811257"/>
      </dsp:txXfrm>
    </dsp:sp>
    <dsp:sp modelId="{31EAB9F2-B5B2-45BE-AEC8-09B627F508A7}">
      <dsp:nvSpPr>
        <dsp:cNvPr id="0" name=""/>
        <dsp:cNvSpPr/>
      </dsp:nvSpPr>
      <dsp:spPr>
        <a:xfrm>
          <a:off x="0" y="4013946"/>
          <a:ext cx="65136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52AEF1-1AA6-45D0-8E8C-8637A7A6BFA6}">
      <dsp:nvSpPr>
        <dsp:cNvPr id="0" name=""/>
        <dsp:cNvSpPr/>
      </dsp:nvSpPr>
      <dsp:spPr>
        <a:xfrm>
          <a:off x="245405" y="4240725"/>
          <a:ext cx="446191" cy="44619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5F98427-A77A-4AAE-91D5-CAC0FCD4D4E3}">
      <dsp:nvSpPr>
        <dsp:cNvPr id="0" name=""/>
        <dsp:cNvSpPr/>
      </dsp:nvSpPr>
      <dsp:spPr>
        <a:xfrm>
          <a:off x="937002" y="4058192"/>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100000"/>
            </a:lnSpc>
            <a:spcBef>
              <a:spcPct val="0"/>
            </a:spcBef>
            <a:spcAft>
              <a:spcPct val="35000"/>
            </a:spcAft>
            <a:buNone/>
          </a:pPr>
          <a:r>
            <a:rPr lang="en-US" sz="1900" kern="1200" dirty="0"/>
            <a:t>Be open to learning new things. Teaching is a great way to improve your own proficiency.</a:t>
          </a:r>
        </a:p>
      </dsp:txBody>
      <dsp:txXfrm>
        <a:off x="937002" y="4058192"/>
        <a:ext cx="5576601" cy="811257"/>
      </dsp:txXfrm>
    </dsp:sp>
    <dsp:sp modelId="{1990FC77-674C-45E9-997F-6AF5A5978FEA}">
      <dsp:nvSpPr>
        <dsp:cNvPr id="0" name=""/>
        <dsp:cNvSpPr/>
      </dsp:nvSpPr>
      <dsp:spPr>
        <a:xfrm>
          <a:off x="0" y="5072264"/>
          <a:ext cx="65136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969B2DF-1904-4A79-833D-A95201AEF1AC}">
      <dsp:nvSpPr>
        <dsp:cNvPr id="0" name=""/>
        <dsp:cNvSpPr/>
      </dsp:nvSpPr>
      <dsp:spPr>
        <a:xfrm>
          <a:off x="245405" y="5254797"/>
          <a:ext cx="446191" cy="446191"/>
        </a:xfrm>
        <a:prstGeom prst="rect">
          <a:avLst/>
        </a:prstGeom>
        <a:blipFill>
          <a:blip xmlns:r="http://schemas.openxmlformats.org/officeDocument/2006/relationships" r:embed="rId7">
            <a:extLst>
              <a:ext uri="{28A0092B-C50C-407E-A947-70E740481C1C}">
                <a14:useLocalDpi xmlns:a14="http://schemas.microsoft.com/office/drawing/2010/main" val="0"/>
              </a:ext>
            </a:extLst>
          </a:blip>
          <a:srcRect/>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E2E3D60-F97D-45D5-9AF4-D14A6C6770FC}">
      <dsp:nvSpPr>
        <dsp:cNvPr id="0" name=""/>
        <dsp:cNvSpPr/>
      </dsp:nvSpPr>
      <dsp:spPr>
        <a:xfrm>
          <a:off x="937002" y="5072264"/>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100000"/>
            </a:lnSpc>
            <a:spcBef>
              <a:spcPct val="0"/>
            </a:spcBef>
            <a:spcAft>
              <a:spcPct val="35000"/>
            </a:spcAft>
            <a:buNone/>
          </a:pPr>
          <a:r>
            <a:rPr lang="en-US" sz="1900" kern="1200" dirty="0"/>
            <a:t>Seek feedback on your technique</a:t>
          </a:r>
        </a:p>
      </dsp:txBody>
      <dsp:txXfrm>
        <a:off x="937002" y="5072264"/>
        <a:ext cx="5576601" cy="81125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3A9C3B-E4A6-4386-8C66-68D4CB01F78B}">
      <dsp:nvSpPr>
        <dsp:cNvPr id="0" name=""/>
        <dsp:cNvSpPr/>
      </dsp:nvSpPr>
      <dsp:spPr>
        <a:xfrm rot="10800000">
          <a:off x="1804107" y="3297"/>
          <a:ext cx="6065310" cy="1105514"/>
        </a:xfrm>
        <a:prstGeom prst="homePlat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7501" tIns="106680" rIns="199136"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How much should the intended audience already know?</a:t>
          </a:r>
        </a:p>
      </dsp:txBody>
      <dsp:txXfrm rot="10800000">
        <a:off x="2080485" y="3297"/>
        <a:ext cx="5788932" cy="1105514"/>
      </dsp:txXfrm>
    </dsp:sp>
    <dsp:sp modelId="{19647DD2-FF4B-48EF-9597-BDB80466CFEE}">
      <dsp:nvSpPr>
        <dsp:cNvPr id="0" name=""/>
        <dsp:cNvSpPr/>
      </dsp:nvSpPr>
      <dsp:spPr>
        <a:xfrm>
          <a:off x="1251349" y="3297"/>
          <a:ext cx="1105514" cy="1105514"/>
        </a:xfrm>
        <a:prstGeom prst="ellipse">
          <a:avLst/>
        </a:prstGeom>
        <a:solidFill>
          <a:schemeClr val="accent2">
            <a:tint val="50000"/>
            <a:hueOff val="0"/>
            <a:satOff val="0"/>
            <a:lum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E6CB434-28B8-422D-BB91-4B5C29CBA884}">
      <dsp:nvSpPr>
        <dsp:cNvPr id="0" name=""/>
        <dsp:cNvSpPr/>
      </dsp:nvSpPr>
      <dsp:spPr>
        <a:xfrm rot="10800000">
          <a:off x="1804107" y="1438816"/>
          <a:ext cx="6065310" cy="1105514"/>
        </a:xfrm>
        <a:prstGeom prst="homePlate">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7501" tIns="106680" rIns="199136"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Do you need to review background information?</a:t>
          </a:r>
        </a:p>
      </dsp:txBody>
      <dsp:txXfrm rot="10800000">
        <a:off x="2080485" y="1438816"/>
        <a:ext cx="5788932" cy="1105514"/>
      </dsp:txXfrm>
    </dsp:sp>
    <dsp:sp modelId="{61A1AA3C-BC57-46BB-930E-68D219DD37F0}">
      <dsp:nvSpPr>
        <dsp:cNvPr id="0" name=""/>
        <dsp:cNvSpPr/>
      </dsp:nvSpPr>
      <dsp:spPr>
        <a:xfrm>
          <a:off x="1251349" y="1438816"/>
          <a:ext cx="1105514" cy="1105514"/>
        </a:xfrm>
        <a:prstGeom prst="ellipse">
          <a:avLst/>
        </a:prstGeom>
        <a:solidFill>
          <a:schemeClr val="accent2">
            <a:tint val="50000"/>
            <a:hueOff val="-293554"/>
            <a:satOff val="-25390"/>
            <a:lumOff val="-254"/>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11EFC84-AB84-4558-8062-155E47D67384}">
      <dsp:nvSpPr>
        <dsp:cNvPr id="0" name=""/>
        <dsp:cNvSpPr/>
      </dsp:nvSpPr>
      <dsp:spPr>
        <a:xfrm rot="10800000">
          <a:off x="1804107" y="2874335"/>
          <a:ext cx="6065310" cy="1105514"/>
        </a:xfrm>
        <a:prstGeom prst="homePlate">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7501" tIns="106680" rIns="199136"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Is there shared experience that you can build on or draw parallels to?</a:t>
          </a:r>
        </a:p>
      </dsp:txBody>
      <dsp:txXfrm rot="10800000">
        <a:off x="2080485" y="2874335"/>
        <a:ext cx="5788932" cy="1105514"/>
      </dsp:txXfrm>
    </dsp:sp>
    <dsp:sp modelId="{5A7ED218-5974-4516-8FE4-9895181A67CE}">
      <dsp:nvSpPr>
        <dsp:cNvPr id="0" name=""/>
        <dsp:cNvSpPr/>
      </dsp:nvSpPr>
      <dsp:spPr>
        <a:xfrm>
          <a:off x="1251349" y="2874335"/>
          <a:ext cx="1105514" cy="1105514"/>
        </a:xfrm>
        <a:prstGeom prst="ellipse">
          <a:avLst/>
        </a:prstGeom>
        <a:solidFill>
          <a:schemeClr val="accent2">
            <a:tint val="50000"/>
            <a:hueOff val="-587108"/>
            <a:satOff val="-50780"/>
            <a:lumOff val="-508"/>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7DD18E8-4CFE-4272-A534-58EA31B24EC3}">
      <dsp:nvSpPr>
        <dsp:cNvPr id="0" name=""/>
        <dsp:cNvSpPr/>
      </dsp:nvSpPr>
      <dsp:spPr>
        <a:xfrm rot="10800000">
          <a:off x="1804107" y="4309854"/>
          <a:ext cx="6065310" cy="1105514"/>
        </a:xfrm>
        <a:prstGeom prst="homePlate">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7501" tIns="106680" rIns="199136"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What should your audience take away? (specific and achievable)</a:t>
          </a:r>
        </a:p>
      </dsp:txBody>
      <dsp:txXfrm rot="10800000">
        <a:off x="2080485" y="4309854"/>
        <a:ext cx="5788932" cy="1105514"/>
      </dsp:txXfrm>
    </dsp:sp>
    <dsp:sp modelId="{DAA5D207-BB65-4E55-BD08-553AC86FA61E}">
      <dsp:nvSpPr>
        <dsp:cNvPr id="0" name=""/>
        <dsp:cNvSpPr/>
      </dsp:nvSpPr>
      <dsp:spPr>
        <a:xfrm>
          <a:off x="1251349" y="4309854"/>
          <a:ext cx="1105514" cy="1105514"/>
        </a:xfrm>
        <a:prstGeom prst="ellipse">
          <a:avLst/>
        </a:prstGeom>
        <a:solidFill>
          <a:schemeClr val="accent2">
            <a:tint val="50000"/>
            <a:hueOff val="-880662"/>
            <a:satOff val="-76170"/>
            <a:lumOff val="-762"/>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B0C7C7-55E2-4220-89DB-AE22D264DA41}">
      <dsp:nvSpPr>
        <dsp:cNvPr id="0" name=""/>
        <dsp:cNvSpPr/>
      </dsp:nvSpPr>
      <dsp:spPr>
        <a:xfrm rot="5400000">
          <a:off x="3976923" y="-1516357"/>
          <a:ext cx="904654" cy="4168706"/>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Interests outside of medicine?</a:t>
          </a:r>
        </a:p>
        <a:p>
          <a:pPr marL="171450" lvl="1" indent="-171450" algn="l" defTabSz="711200">
            <a:lnSpc>
              <a:spcPct val="90000"/>
            </a:lnSpc>
            <a:spcBef>
              <a:spcPct val="0"/>
            </a:spcBef>
            <a:spcAft>
              <a:spcPct val="15000"/>
            </a:spcAft>
            <a:buChar char="•"/>
          </a:pPr>
          <a:r>
            <a:rPr lang="en-US" sz="1600" kern="1200" dirty="0"/>
            <a:t>Other prior experiences</a:t>
          </a:r>
        </a:p>
        <a:p>
          <a:pPr marL="171450" lvl="1" indent="-171450" algn="l" defTabSz="711200">
            <a:lnSpc>
              <a:spcPct val="90000"/>
            </a:lnSpc>
            <a:spcBef>
              <a:spcPct val="0"/>
            </a:spcBef>
            <a:spcAft>
              <a:spcPct val="15000"/>
            </a:spcAft>
            <a:buChar char="•"/>
          </a:pPr>
          <a:r>
            <a:rPr lang="en-US" sz="1600" kern="1200" dirty="0"/>
            <a:t>Potential barriers to effective learning</a:t>
          </a:r>
        </a:p>
      </dsp:txBody>
      <dsp:txXfrm rot="-5400000">
        <a:off x="2344897" y="159831"/>
        <a:ext cx="4124544" cy="816330"/>
      </dsp:txXfrm>
    </dsp:sp>
    <dsp:sp modelId="{4C4933DD-F9C1-4593-AFBF-06CF9E9DDFCB}">
      <dsp:nvSpPr>
        <dsp:cNvPr id="0" name=""/>
        <dsp:cNvSpPr/>
      </dsp:nvSpPr>
      <dsp:spPr>
        <a:xfrm>
          <a:off x="0" y="2586"/>
          <a:ext cx="2344897" cy="113081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All Learners</a:t>
          </a:r>
        </a:p>
      </dsp:txBody>
      <dsp:txXfrm>
        <a:off x="55202" y="57788"/>
        <a:ext cx="2234493" cy="1020413"/>
      </dsp:txXfrm>
    </dsp:sp>
    <dsp:sp modelId="{866AAC58-450C-4B81-8BB7-433DEC25216F}">
      <dsp:nvSpPr>
        <dsp:cNvPr id="0" name=""/>
        <dsp:cNvSpPr/>
      </dsp:nvSpPr>
      <dsp:spPr>
        <a:xfrm rot="5400000">
          <a:off x="3976923" y="-328999"/>
          <a:ext cx="904654" cy="4168706"/>
        </a:xfrm>
        <a:prstGeom prst="round2SameRect">
          <a:avLst/>
        </a:prstGeom>
        <a:solidFill>
          <a:schemeClr val="accent2">
            <a:tint val="40000"/>
            <a:alpha val="90000"/>
            <a:hueOff val="-212306"/>
            <a:satOff val="-18836"/>
            <a:lumOff val="-192"/>
            <a:alphaOff val="0"/>
          </a:schemeClr>
        </a:solidFill>
        <a:ln w="12700" cap="flat" cmpd="sng" algn="ctr">
          <a:solidFill>
            <a:schemeClr val="accent2">
              <a:tint val="40000"/>
              <a:alpha val="90000"/>
              <a:hueOff val="-212306"/>
              <a:satOff val="-18836"/>
              <a:lumOff val="-19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Interested in EM or another specialty?</a:t>
          </a:r>
        </a:p>
        <a:p>
          <a:pPr marL="171450" lvl="1" indent="-171450" algn="l" defTabSz="711200">
            <a:lnSpc>
              <a:spcPct val="90000"/>
            </a:lnSpc>
            <a:spcBef>
              <a:spcPct val="0"/>
            </a:spcBef>
            <a:spcAft>
              <a:spcPct val="15000"/>
            </a:spcAft>
            <a:buChar char="•"/>
          </a:pPr>
          <a:r>
            <a:rPr lang="en-US" sz="1600" kern="1200" dirty="0"/>
            <a:t>What other career interests?</a:t>
          </a:r>
        </a:p>
      </dsp:txBody>
      <dsp:txXfrm rot="-5400000">
        <a:off x="2344897" y="1347189"/>
        <a:ext cx="4124544" cy="816330"/>
      </dsp:txXfrm>
    </dsp:sp>
    <dsp:sp modelId="{472F20CB-97A4-44DD-B8D9-79BC72BD1855}">
      <dsp:nvSpPr>
        <dsp:cNvPr id="0" name=""/>
        <dsp:cNvSpPr/>
      </dsp:nvSpPr>
      <dsp:spPr>
        <a:xfrm>
          <a:off x="0" y="1189945"/>
          <a:ext cx="2344897" cy="1130817"/>
        </a:xfrm>
        <a:prstGeom prst="round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a:t>Clerkship </a:t>
          </a:r>
          <a:r>
            <a:rPr lang="en-US" sz="3200" kern="1200" dirty="0"/>
            <a:t>student</a:t>
          </a:r>
          <a:endParaRPr lang="en-US" sz="3200" kern="1200"/>
        </a:p>
      </dsp:txBody>
      <dsp:txXfrm>
        <a:off x="55202" y="1245147"/>
        <a:ext cx="2234493" cy="1020413"/>
      </dsp:txXfrm>
    </dsp:sp>
    <dsp:sp modelId="{79745F4E-8863-4C41-8050-0AD34216F95E}">
      <dsp:nvSpPr>
        <dsp:cNvPr id="0" name=""/>
        <dsp:cNvSpPr/>
      </dsp:nvSpPr>
      <dsp:spPr>
        <a:xfrm rot="5400000">
          <a:off x="3976923" y="858359"/>
          <a:ext cx="904654" cy="4168706"/>
        </a:xfrm>
        <a:prstGeom prst="round2SameRect">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Home or away rotation</a:t>
          </a:r>
        </a:p>
        <a:p>
          <a:pPr marL="171450" lvl="1" indent="-171450" algn="l" defTabSz="711200">
            <a:lnSpc>
              <a:spcPct val="90000"/>
            </a:lnSpc>
            <a:spcBef>
              <a:spcPct val="0"/>
            </a:spcBef>
            <a:spcAft>
              <a:spcPct val="15000"/>
            </a:spcAft>
            <a:buChar char="•"/>
          </a:pPr>
          <a:r>
            <a:rPr lang="en-US" sz="1600" kern="1200" dirty="0"/>
            <a:t>Any previous rotations?</a:t>
          </a:r>
        </a:p>
      </dsp:txBody>
      <dsp:txXfrm rot="-5400000">
        <a:off x="2344897" y="2534547"/>
        <a:ext cx="4124544" cy="816330"/>
      </dsp:txXfrm>
    </dsp:sp>
    <dsp:sp modelId="{A1B81888-1799-4A72-8EA2-0F907A36FEA2}">
      <dsp:nvSpPr>
        <dsp:cNvPr id="0" name=""/>
        <dsp:cNvSpPr/>
      </dsp:nvSpPr>
      <dsp:spPr>
        <a:xfrm>
          <a:off x="0" y="2377304"/>
          <a:ext cx="2344897" cy="1130817"/>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Sub-intern</a:t>
          </a:r>
        </a:p>
      </dsp:txBody>
      <dsp:txXfrm>
        <a:off x="55202" y="2432506"/>
        <a:ext cx="2234493" cy="1020413"/>
      </dsp:txXfrm>
    </dsp:sp>
    <dsp:sp modelId="{77E46D7D-EAEF-4B9F-A884-AC671FDEAB65}">
      <dsp:nvSpPr>
        <dsp:cNvPr id="0" name=""/>
        <dsp:cNvSpPr/>
      </dsp:nvSpPr>
      <dsp:spPr>
        <a:xfrm rot="5400000">
          <a:off x="3976923" y="2045718"/>
          <a:ext cx="904654" cy="4168706"/>
        </a:xfrm>
        <a:prstGeom prst="round2SameRect">
          <a:avLst/>
        </a:prstGeom>
        <a:solidFill>
          <a:schemeClr val="accent2">
            <a:tint val="40000"/>
            <a:alpha val="90000"/>
            <a:hueOff val="-636919"/>
            <a:satOff val="-56510"/>
            <a:lumOff val="-577"/>
            <a:alphaOff val="0"/>
          </a:schemeClr>
        </a:solidFill>
        <a:ln w="12700" cap="flat" cmpd="sng" algn="ctr">
          <a:solidFill>
            <a:schemeClr val="accent2">
              <a:tint val="40000"/>
              <a:alpha val="90000"/>
              <a:hueOff val="-636919"/>
              <a:satOff val="-56510"/>
              <a:lumOff val="-57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Which blocks have they done?</a:t>
          </a:r>
        </a:p>
        <a:p>
          <a:pPr marL="171450" lvl="1" indent="-171450" algn="l" defTabSz="711200">
            <a:lnSpc>
              <a:spcPct val="90000"/>
            </a:lnSpc>
            <a:spcBef>
              <a:spcPct val="0"/>
            </a:spcBef>
            <a:spcAft>
              <a:spcPct val="15000"/>
            </a:spcAft>
            <a:buChar char="•"/>
          </a:pPr>
          <a:r>
            <a:rPr lang="en-US" sz="1600" kern="1200" dirty="0"/>
            <a:t>What do they want to work on?</a:t>
          </a:r>
        </a:p>
      </dsp:txBody>
      <dsp:txXfrm rot="-5400000">
        <a:off x="2344897" y="3721906"/>
        <a:ext cx="4124544" cy="816330"/>
      </dsp:txXfrm>
    </dsp:sp>
    <dsp:sp modelId="{05045D7A-9753-4CE5-87E5-CB600C7D666A}">
      <dsp:nvSpPr>
        <dsp:cNvPr id="0" name=""/>
        <dsp:cNvSpPr/>
      </dsp:nvSpPr>
      <dsp:spPr>
        <a:xfrm>
          <a:off x="0" y="3564662"/>
          <a:ext cx="2344897" cy="1130817"/>
        </a:xfrm>
        <a:prstGeom prst="round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Intern</a:t>
          </a:r>
        </a:p>
      </dsp:txBody>
      <dsp:txXfrm>
        <a:off x="55202" y="3619864"/>
        <a:ext cx="2234493" cy="1020413"/>
      </dsp:txXfrm>
    </dsp:sp>
    <dsp:sp modelId="{17777C26-1F3A-453A-B56B-DFE1E1ADC8EF}">
      <dsp:nvSpPr>
        <dsp:cNvPr id="0" name=""/>
        <dsp:cNvSpPr/>
      </dsp:nvSpPr>
      <dsp:spPr>
        <a:xfrm rot="5400000">
          <a:off x="3976923" y="3233077"/>
          <a:ext cx="904654" cy="4168706"/>
        </a:xfrm>
        <a:prstGeom prst="round2Same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Self-identified areas for improvement</a:t>
          </a:r>
        </a:p>
        <a:p>
          <a:pPr marL="171450" lvl="1" indent="-171450" algn="l" defTabSz="711200">
            <a:lnSpc>
              <a:spcPct val="90000"/>
            </a:lnSpc>
            <a:spcBef>
              <a:spcPct val="0"/>
            </a:spcBef>
            <a:spcAft>
              <a:spcPct val="15000"/>
            </a:spcAft>
            <a:buChar char="•"/>
          </a:pPr>
          <a:r>
            <a:rPr lang="en-US" sz="1600" kern="1200" dirty="0"/>
            <a:t>Plans for the future, fellowship, etc.</a:t>
          </a:r>
        </a:p>
      </dsp:txBody>
      <dsp:txXfrm rot="-5400000">
        <a:off x="2344897" y="4909265"/>
        <a:ext cx="4124544" cy="816330"/>
      </dsp:txXfrm>
    </dsp:sp>
    <dsp:sp modelId="{5106B990-F949-41BF-9151-FFCB66B3B0D1}">
      <dsp:nvSpPr>
        <dsp:cNvPr id="0" name=""/>
        <dsp:cNvSpPr/>
      </dsp:nvSpPr>
      <dsp:spPr>
        <a:xfrm>
          <a:off x="0" y="4752021"/>
          <a:ext cx="2344897" cy="1130817"/>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PGY-2</a:t>
          </a:r>
        </a:p>
      </dsp:txBody>
      <dsp:txXfrm>
        <a:off x="55202" y="4807223"/>
        <a:ext cx="2234493" cy="102041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6F110D-EEF4-47C2-BF9A-CD17C8FAB265}">
      <dsp:nvSpPr>
        <dsp:cNvPr id="0" name=""/>
        <dsp:cNvSpPr/>
      </dsp:nvSpPr>
      <dsp:spPr>
        <a:xfrm>
          <a:off x="0" y="0"/>
          <a:ext cx="6502770" cy="1504514"/>
        </a:xfrm>
        <a:prstGeom prst="roundRect">
          <a:avLst>
            <a:gd name="adj" fmla="val 10000"/>
          </a:avLst>
        </a:prstGeom>
        <a:solidFill>
          <a:schemeClr val="bg1">
            <a:lumMod val="9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tx1"/>
              </a:solidFill>
            </a:rPr>
            <a:t>Teacher is well-versed in subject matter</a:t>
          </a:r>
        </a:p>
      </dsp:txBody>
      <dsp:txXfrm>
        <a:off x="1451005" y="0"/>
        <a:ext cx="5051765" cy="1504514"/>
      </dsp:txXfrm>
    </dsp:sp>
    <dsp:sp modelId="{019839F3-2DB3-4F0E-9C3F-7AB13FBBA5C9}">
      <dsp:nvSpPr>
        <dsp:cNvPr id="0" name=""/>
        <dsp:cNvSpPr/>
      </dsp:nvSpPr>
      <dsp:spPr>
        <a:xfrm>
          <a:off x="150451" y="150451"/>
          <a:ext cx="1300554" cy="1203611"/>
        </a:xfrm>
        <a:prstGeom prst="roundRect">
          <a:avLst>
            <a:gd name="adj" fmla="val 10000"/>
          </a:avLst>
        </a:prstGeom>
        <a:blipFill>
          <a:blip xmlns:r="http://schemas.openxmlformats.org/officeDocument/2006/relationships" r:embed="rId1">
            <a:duotone>
              <a:schemeClr val="accent2">
                <a:shade val="45000"/>
                <a:satMod val="135000"/>
              </a:schemeClr>
              <a:prstClr val="white"/>
            </a:duotone>
            <a:extLst>
              <a:ext uri="{28A0092B-C50C-407E-A947-70E740481C1C}">
                <a14:useLocalDpi xmlns:a14="http://schemas.microsoft.com/office/drawing/2010/main" val="0"/>
              </a:ext>
            </a:extLst>
          </a:blip>
          <a:srcRect/>
          <a:stretch>
            <a:fillRect t="-4000" b="-4000"/>
          </a:stretch>
        </a:blip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1641F4B2-FEB0-44D4-9927-8EDDFB25AB99}">
      <dsp:nvSpPr>
        <dsp:cNvPr id="0" name=""/>
        <dsp:cNvSpPr/>
      </dsp:nvSpPr>
      <dsp:spPr>
        <a:xfrm>
          <a:off x="0" y="1654966"/>
          <a:ext cx="6502770" cy="1504514"/>
        </a:xfrm>
        <a:prstGeom prst="roundRect">
          <a:avLst>
            <a:gd name="adj" fmla="val 10000"/>
          </a:avLst>
        </a:prstGeom>
        <a:solidFill>
          <a:schemeClr val="bg1">
            <a:lumMod val="9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solidFill>
                <a:schemeClr val="tx1"/>
              </a:solidFill>
            </a:rPr>
            <a:t>Lessons are planned ahead of time</a:t>
          </a:r>
        </a:p>
        <a:p>
          <a:pPr marL="171450" lvl="1" indent="-171450" algn="l" defTabSz="844550">
            <a:lnSpc>
              <a:spcPct val="90000"/>
            </a:lnSpc>
            <a:spcBef>
              <a:spcPct val="0"/>
            </a:spcBef>
            <a:spcAft>
              <a:spcPct val="15000"/>
            </a:spcAft>
            <a:buChar char="•"/>
          </a:pPr>
          <a:r>
            <a:rPr lang="en-US" sz="1900" kern="1200" dirty="0">
              <a:solidFill>
                <a:schemeClr val="tx1"/>
              </a:solidFill>
            </a:rPr>
            <a:t>Introduction, development, conclusion, assessment</a:t>
          </a:r>
        </a:p>
        <a:p>
          <a:pPr marL="171450" lvl="1" indent="-171450" algn="l" defTabSz="844550">
            <a:lnSpc>
              <a:spcPct val="90000"/>
            </a:lnSpc>
            <a:spcBef>
              <a:spcPct val="0"/>
            </a:spcBef>
            <a:spcAft>
              <a:spcPct val="15000"/>
            </a:spcAft>
            <a:buChar char="•"/>
          </a:pPr>
          <a:r>
            <a:rPr lang="en-US" sz="1900" kern="1200" dirty="0">
              <a:solidFill>
                <a:schemeClr val="tx1"/>
              </a:solidFill>
            </a:rPr>
            <a:t>If needed, notes are prepared</a:t>
          </a:r>
        </a:p>
      </dsp:txBody>
      <dsp:txXfrm>
        <a:off x="1451005" y="1654966"/>
        <a:ext cx="5051765" cy="1504514"/>
      </dsp:txXfrm>
    </dsp:sp>
    <dsp:sp modelId="{C878686A-5C3F-4274-AA1A-E8515737B56A}">
      <dsp:nvSpPr>
        <dsp:cNvPr id="0" name=""/>
        <dsp:cNvSpPr/>
      </dsp:nvSpPr>
      <dsp:spPr>
        <a:xfrm>
          <a:off x="150451" y="1805417"/>
          <a:ext cx="1300554" cy="1203611"/>
        </a:xfrm>
        <a:prstGeom prst="roundRect">
          <a:avLst>
            <a:gd name="adj" fmla="val 10000"/>
          </a:avLst>
        </a:prstGeom>
        <a:blipFill>
          <a:blip xmlns:r="http://schemas.openxmlformats.org/officeDocument/2006/relationships" r:embed="rId2">
            <a:duotone>
              <a:schemeClr val="bg2">
                <a:shade val="45000"/>
                <a:satMod val="135000"/>
              </a:schemeClr>
              <a:prstClr val="white"/>
            </a:duotone>
            <a:extLst>
              <a:ext uri="{28A0092B-C50C-407E-A947-70E740481C1C}">
                <a14:useLocalDpi xmlns:a14="http://schemas.microsoft.com/office/drawing/2010/main" val="0"/>
              </a:ext>
            </a:extLst>
          </a:blip>
          <a:srcRect/>
          <a:stretch>
            <a:fillRect t="-4000" b="-4000"/>
          </a:stretch>
        </a:blip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BB10E8C3-2017-4451-AD73-056ED4F875A5}">
      <dsp:nvSpPr>
        <dsp:cNvPr id="0" name=""/>
        <dsp:cNvSpPr/>
      </dsp:nvSpPr>
      <dsp:spPr>
        <a:xfrm>
          <a:off x="0" y="3309932"/>
          <a:ext cx="6502770" cy="1504514"/>
        </a:xfrm>
        <a:prstGeom prst="roundRect">
          <a:avLst>
            <a:gd name="adj" fmla="val 10000"/>
          </a:avLst>
        </a:prstGeom>
        <a:solidFill>
          <a:schemeClr val="bg1">
            <a:lumMod val="9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solidFill>
                <a:schemeClr val="tx1"/>
              </a:solidFill>
            </a:rPr>
            <a:t>Lessons are rehearsed and organized</a:t>
          </a:r>
        </a:p>
        <a:p>
          <a:pPr marL="171450" lvl="1" indent="-171450" algn="l" defTabSz="844550">
            <a:lnSpc>
              <a:spcPct val="90000"/>
            </a:lnSpc>
            <a:spcBef>
              <a:spcPct val="0"/>
            </a:spcBef>
            <a:spcAft>
              <a:spcPct val="15000"/>
            </a:spcAft>
            <a:buChar char="•"/>
          </a:pPr>
          <a:r>
            <a:rPr lang="en-US" sz="1900" kern="1200" dirty="0">
              <a:solidFill>
                <a:schemeClr val="tx1"/>
              </a:solidFill>
            </a:rPr>
            <a:t>Stick to scheduled time</a:t>
          </a:r>
        </a:p>
      </dsp:txBody>
      <dsp:txXfrm>
        <a:off x="1451005" y="3309932"/>
        <a:ext cx="5051765" cy="1504514"/>
      </dsp:txXfrm>
    </dsp:sp>
    <dsp:sp modelId="{FEB0F95B-9EB8-40ED-ABA1-1FEB4D1A3C42}">
      <dsp:nvSpPr>
        <dsp:cNvPr id="0" name=""/>
        <dsp:cNvSpPr/>
      </dsp:nvSpPr>
      <dsp:spPr>
        <a:xfrm>
          <a:off x="150451" y="3460383"/>
          <a:ext cx="1300554" cy="1203611"/>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4000" b="-4000"/>
          </a:stretch>
        </a:blip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057E1D-8338-44B7-95AA-7F1AEE80F8D0}">
      <dsp:nvSpPr>
        <dsp:cNvPr id="0" name=""/>
        <dsp:cNvSpPr/>
      </dsp:nvSpPr>
      <dsp:spPr>
        <a:xfrm>
          <a:off x="793" y="394952"/>
          <a:ext cx="3095801" cy="185748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Assessments are objective</a:t>
          </a:r>
          <a:endParaRPr lang="en-US" sz="2400" kern="1200" dirty="0"/>
        </a:p>
      </dsp:txBody>
      <dsp:txXfrm>
        <a:off x="793" y="394952"/>
        <a:ext cx="3095801" cy="1857480"/>
      </dsp:txXfrm>
    </dsp:sp>
    <dsp:sp modelId="{A863FD8A-3A6B-4803-A6AA-F8DDCF0E2601}">
      <dsp:nvSpPr>
        <dsp:cNvPr id="0" name=""/>
        <dsp:cNvSpPr/>
      </dsp:nvSpPr>
      <dsp:spPr>
        <a:xfrm>
          <a:off x="3406175" y="394952"/>
          <a:ext cx="3095801" cy="1857480"/>
        </a:xfrm>
        <a:prstGeom prst="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Immediate, constructive feedback is given</a:t>
          </a:r>
          <a:endParaRPr lang="en-US" sz="2400" kern="1200" dirty="0"/>
        </a:p>
      </dsp:txBody>
      <dsp:txXfrm>
        <a:off x="3406175" y="394952"/>
        <a:ext cx="3095801" cy="1857480"/>
      </dsp:txXfrm>
    </dsp:sp>
    <dsp:sp modelId="{BA155E40-66BA-467F-9AF2-147415FB4623}">
      <dsp:nvSpPr>
        <dsp:cNvPr id="0" name=""/>
        <dsp:cNvSpPr/>
      </dsp:nvSpPr>
      <dsp:spPr>
        <a:xfrm>
          <a:off x="793" y="2562013"/>
          <a:ext cx="3095801" cy="1857480"/>
        </a:xfrm>
        <a:prstGeom prst="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Instructor is flexible to learner’s needs</a:t>
          </a:r>
        </a:p>
      </dsp:txBody>
      <dsp:txXfrm>
        <a:off x="793" y="2562013"/>
        <a:ext cx="3095801" cy="1857480"/>
      </dsp:txXfrm>
    </dsp:sp>
    <dsp:sp modelId="{A12BE97D-878B-4032-9257-932E488E387D}">
      <dsp:nvSpPr>
        <dsp:cNvPr id="0" name=""/>
        <dsp:cNvSpPr/>
      </dsp:nvSpPr>
      <dsp:spPr>
        <a:xfrm>
          <a:off x="3406175" y="2562013"/>
          <a:ext cx="3095801" cy="1857480"/>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Questions to avoid</a:t>
          </a:r>
        </a:p>
        <a:p>
          <a:pPr marL="171450" lvl="1" indent="-171450" algn="l" defTabSz="844550">
            <a:lnSpc>
              <a:spcPct val="90000"/>
            </a:lnSpc>
            <a:spcBef>
              <a:spcPct val="0"/>
            </a:spcBef>
            <a:spcAft>
              <a:spcPct val="15000"/>
            </a:spcAft>
            <a:buChar char="•"/>
          </a:pPr>
          <a:r>
            <a:rPr lang="en-US" sz="1900" kern="1200" dirty="0"/>
            <a:t>Trick or puzzle</a:t>
          </a:r>
        </a:p>
        <a:p>
          <a:pPr marL="171450" lvl="1" indent="-171450" algn="l" defTabSz="844550">
            <a:lnSpc>
              <a:spcPct val="90000"/>
            </a:lnSpc>
            <a:spcBef>
              <a:spcPct val="0"/>
            </a:spcBef>
            <a:spcAft>
              <a:spcPct val="15000"/>
            </a:spcAft>
            <a:buChar char="•"/>
          </a:pPr>
          <a:r>
            <a:rPr lang="en-US" sz="1900" kern="1200" dirty="0"/>
            <a:t>Oversize</a:t>
          </a:r>
        </a:p>
        <a:p>
          <a:pPr marL="171450" lvl="1" indent="-171450" algn="l" defTabSz="844550">
            <a:lnSpc>
              <a:spcPct val="90000"/>
            </a:lnSpc>
            <a:spcBef>
              <a:spcPct val="0"/>
            </a:spcBef>
            <a:spcAft>
              <a:spcPct val="15000"/>
            </a:spcAft>
            <a:buChar char="•"/>
          </a:pPr>
          <a:r>
            <a:rPr lang="en-US" sz="1900" kern="1200" dirty="0"/>
            <a:t>Toss-up</a:t>
          </a:r>
        </a:p>
        <a:p>
          <a:pPr marL="171450" lvl="1" indent="-171450" algn="l" defTabSz="844550">
            <a:lnSpc>
              <a:spcPct val="90000"/>
            </a:lnSpc>
            <a:spcBef>
              <a:spcPct val="0"/>
            </a:spcBef>
            <a:spcAft>
              <a:spcPct val="15000"/>
            </a:spcAft>
            <a:buChar char="•"/>
          </a:pPr>
          <a:r>
            <a:rPr lang="en-US" sz="1900" kern="1200" dirty="0"/>
            <a:t>Irrelevant</a:t>
          </a:r>
        </a:p>
      </dsp:txBody>
      <dsp:txXfrm>
        <a:off x="3406175" y="2562013"/>
        <a:ext cx="3095801" cy="185748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6F110D-EEF4-47C2-BF9A-CD17C8FAB265}">
      <dsp:nvSpPr>
        <dsp:cNvPr id="0" name=""/>
        <dsp:cNvSpPr/>
      </dsp:nvSpPr>
      <dsp:spPr>
        <a:xfrm>
          <a:off x="0" y="0"/>
          <a:ext cx="6502770" cy="1808297"/>
        </a:xfrm>
        <a:prstGeom prst="roundRect">
          <a:avLst>
            <a:gd name="adj" fmla="val 10000"/>
          </a:avLst>
        </a:prstGeom>
        <a:solidFill>
          <a:schemeClr val="bg1">
            <a:lumMod val="9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solidFill>
                <a:schemeClr val="tx1"/>
              </a:solidFill>
            </a:rPr>
            <a:t>16 personality types in 4 categories:</a:t>
          </a:r>
        </a:p>
        <a:p>
          <a:pPr marL="171450" lvl="1" indent="-171450" algn="l" defTabSz="755650">
            <a:lnSpc>
              <a:spcPct val="90000"/>
            </a:lnSpc>
            <a:spcBef>
              <a:spcPct val="0"/>
            </a:spcBef>
            <a:spcAft>
              <a:spcPct val="15000"/>
            </a:spcAft>
            <a:buChar char="•"/>
          </a:pPr>
          <a:r>
            <a:rPr lang="en-US" sz="1700" kern="1200" dirty="0">
              <a:solidFill>
                <a:schemeClr val="tx1"/>
              </a:solidFill>
            </a:rPr>
            <a:t>Guardian</a:t>
          </a:r>
        </a:p>
        <a:p>
          <a:pPr marL="171450" lvl="1" indent="-171450" algn="l" defTabSz="755650">
            <a:lnSpc>
              <a:spcPct val="90000"/>
            </a:lnSpc>
            <a:spcBef>
              <a:spcPct val="0"/>
            </a:spcBef>
            <a:spcAft>
              <a:spcPct val="15000"/>
            </a:spcAft>
            <a:buChar char="•"/>
          </a:pPr>
          <a:r>
            <a:rPr lang="en-US" sz="1700" kern="1200" dirty="0">
              <a:solidFill>
                <a:schemeClr val="tx1"/>
              </a:solidFill>
            </a:rPr>
            <a:t>Artisan</a:t>
          </a:r>
        </a:p>
        <a:p>
          <a:pPr marL="171450" lvl="1" indent="-171450" algn="l" defTabSz="755650">
            <a:lnSpc>
              <a:spcPct val="90000"/>
            </a:lnSpc>
            <a:spcBef>
              <a:spcPct val="0"/>
            </a:spcBef>
            <a:spcAft>
              <a:spcPct val="15000"/>
            </a:spcAft>
            <a:buChar char="•"/>
          </a:pPr>
          <a:r>
            <a:rPr lang="en-US" sz="1700" kern="1200" dirty="0">
              <a:solidFill>
                <a:schemeClr val="tx1"/>
              </a:solidFill>
            </a:rPr>
            <a:t>Rational</a:t>
          </a:r>
        </a:p>
        <a:p>
          <a:pPr marL="171450" lvl="1" indent="-171450" algn="l" defTabSz="755650">
            <a:lnSpc>
              <a:spcPct val="90000"/>
            </a:lnSpc>
            <a:spcBef>
              <a:spcPct val="0"/>
            </a:spcBef>
            <a:spcAft>
              <a:spcPct val="15000"/>
            </a:spcAft>
            <a:buChar char="•"/>
          </a:pPr>
          <a:r>
            <a:rPr lang="en-US" sz="1700" kern="1200" dirty="0">
              <a:solidFill>
                <a:schemeClr val="tx1"/>
              </a:solidFill>
            </a:rPr>
            <a:t>Idealist</a:t>
          </a:r>
        </a:p>
      </dsp:txBody>
      <dsp:txXfrm>
        <a:off x="1481383" y="0"/>
        <a:ext cx="5021387" cy="1808297"/>
      </dsp:txXfrm>
    </dsp:sp>
    <dsp:sp modelId="{019839F3-2DB3-4F0E-9C3F-7AB13FBBA5C9}">
      <dsp:nvSpPr>
        <dsp:cNvPr id="0" name=""/>
        <dsp:cNvSpPr/>
      </dsp:nvSpPr>
      <dsp:spPr>
        <a:xfrm>
          <a:off x="180829" y="180829"/>
          <a:ext cx="1300554" cy="1446637"/>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6000" r="-6000"/>
          </a:stretch>
        </a:blip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1641F4B2-FEB0-44D4-9927-8EDDFB25AB99}">
      <dsp:nvSpPr>
        <dsp:cNvPr id="0" name=""/>
        <dsp:cNvSpPr/>
      </dsp:nvSpPr>
      <dsp:spPr>
        <a:xfrm>
          <a:off x="0" y="1989127"/>
          <a:ext cx="6502770" cy="1808297"/>
        </a:xfrm>
        <a:prstGeom prst="roundRect">
          <a:avLst>
            <a:gd name="adj" fmla="val 10000"/>
          </a:avLst>
        </a:prstGeom>
        <a:solidFill>
          <a:schemeClr val="bg1">
            <a:lumMod val="9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solidFill>
                <a:schemeClr val="tx1"/>
              </a:solidFill>
            </a:rPr>
            <a:t>Instructor/Learner Relationship</a:t>
          </a:r>
        </a:p>
        <a:p>
          <a:pPr marL="171450" lvl="1" indent="-171450" algn="l" defTabSz="755650">
            <a:lnSpc>
              <a:spcPct val="90000"/>
            </a:lnSpc>
            <a:spcBef>
              <a:spcPct val="0"/>
            </a:spcBef>
            <a:spcAft>
              <a:spcPct val="15000"/>
            </a:spcAft>
            <a:buChar char="•"/>
          </a:pPr>
          <a:r>
            <a:rPr lang="en-US" sz="1700" kern="1200">
              <a:solidFill>
                <a:schemeClr val="tx1"/>
              </a:solidFill>
            </a:rPr>
            <a:t>Different </a:t>
          </a:r>
          <a:r>
            <a:rPr lang="en-US" sz="1700" kern="1200" dirty="0">
              <a:solidFill>
                <a:schemeClr val="tx1"/>
              </a:solidFill>
            </a:rPr>
            <a:t>learning style for different personality types</a:t>
          </a:r>
        </a:p>
        <a:p>
          <a:pPr marL="171450" lvl="1" indent="-171450" algn="l" defTabSz="755650">
            <a:lnSpc>
              <a:spcPct val="90000"/>
            </a:lnSpc>
            <a:spcBef>
              <a:spcPct val="0"/>
            </a:spcBef>
            <a:spcAft>
              <a:spcPct val="15000"/>
            </a:spcAft>
            <a:buChar char="•"/>
          </a:pPr>
          <a:r>
            <a:rPr lang="en-US" sz="1700" kern="1200" dirty="0">
              <a:solidFill>
                <a:schemeClr val="tx1"/>
              </a:solidFill>
            </a:rPr>
            <a:t>Likewise, teaching style varies with personality types.</a:t>
          </a:r>
        </a:p>
        <a:p>
          <a:pPr marL="171450" lvl="1" indent="-171450" algn="l" defTabSz="755650">
            <a:lnSpc>
              <a:spcPct val="90000"/>
            </a:lnSpc>
            <a:spcBef>
              <a:spcPct val="0"/>
            </a:spcBef>
            <a:spcAft>
              <a:spcPct val="15000"/>
            </a:spcAft>
            <a:buChar char="•"/>
          </a:pPr>
          <a:r>
            <a:rPr lang="en-US" sz="1700" kern="1200" dirty="0">
              <a:solidFill>
                <a:schemeClr val="tx1"/>
              </a:solidFill>
            </a:rPr>
            <a:t>Effective teachers learn ways to leverage these differences and alter their style to match</a:t>
          </a:r>
        </a:p>
      </dsp:txBody>
      <dsp:txXfrm>
        <a:off x="1481383" y="1989127"/>
        <a:ext cx="5021387" cy="1808297"/>
      </dsp:txXfrm>
    </dsp:sp>
    <dsp:sp modelId="{C878686A-5C3F-4274-AA1A-E8515737B56A}">
      <dsp:nvSpPr>
        <dsp:cNvPr id="0" name=""/>
        <dsp:cNvSpPr/>
      </dsp:nvSpPr>
      <dsp:spPr>
        <a:xfrm>
          <a:off x="180829" y="2169956"/>
          <a:ext cx="1300554" cy="1446637"/>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6000" r="-6000"/>
          </a:stretch>
        </a:blip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CCFE2F-91D8-43C0-8172-C33CC732047D}">
      <dsp:nvSpPr>
        <dsp:cNvPr id="0" name=""/>
        <dsp:cNvSpPr/>
      </dsp:nvSpPr>
      <dsp:spPr>
        <a:xfrm>
          <a:off x="765686" y="347363"/>
          <a:ext cx="3087457" cy="3087675"/>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64770" tIns="64770" rIns="64770" bIns="64770" numCol="1" spcCol="1270" anchor="ctr" anchorCtr="0">
          <a:noAutofit/>
        </a:bodyPr>
        <a:lstStyle/>
        <a:p>
          <a:pPr marL="0" lvl="0" indent="0" algn="ctr" defTabSz="755650">
            <a:lnSpc>
              <a:spcPct val="100000"/>
            </a:lnSpc>
            <a:spcBef>
              <a:spcPct val="0"/>
            </a:spcBef>
            <a:spcAft>
              <a:spcPct val="35000"/>
            </a:spcAft>
            <a:buNone/>
          </a:pPr>
          <a:r>
            <a:rPr lang="en-US" sz="1700" b="1" kern="1200" dirty="0"/>
            <a:t>A change in behavior as a result of experience</a:t>
          </a:r>
        </a:p>
      </dsp:txBody>
      <dsp:txXfrm>
        <a:off x="1217834" y="799543"/>
        <a:ext cx="2183161" cy="2183315"/>
      </dsp:txXfrm>
    </dsp:sp>
    <dsp:sp modelId="{E6B3F241-AC7F-4CD6-85F4-116F96E2C49E}">
      <dsp:nvSpPr>
        <dsp:cNvPr id="0" name=""/>
        <dsp:cNvSpPr/>
      </dsp:nvSpPr>
      <dsp:spPr>
        <a:xfrm>
          <a:off x="3113458" y="1646362"/>
          <a:ext cx="3087457" cy="3087675"/>
        </a:xfrm>
        <a:prstGeom prst="ellipse">
          <a:avLst/>
        </a:prstGeom>
        <a:solidFill>
          <a:schemeClr val="accent1">
            <a:lumMod val="60000"/>
            <a:lumOff val="4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64770" tIns="64770" rIns="64770" bIns="64770" numCol="1" spcCol="1270" anchor="ctr" anchorCtr="0">
          <a:noAutofit/>
        </a:bodyPr>
        <a:lstStyle/>
        <a:p>
          <a:pPr marL="0" lvl="0" indent="0" algn="ctr" defTabSz="755650">
            <a:lnSpc>
              <a:spcPct val="100000"/>
            </a:lnSpc>
            <a:spcBef>
              <a:spcPct val="0"/>
            </a:spcBef>
            <a:spcAft>
              <a:spcPct val="35000"/>
            </a:spcAft>
            <a:buNone/>
          </a:pPr>
          <a:r>
            <a:rPr lang="en-US" sz="1700" b="1" kern="1200" dirty="0"/>
            <a:t>A path towards acquisition of knowledge or skills, whose course is continually altered based upon a series of successes or failures</a:t>
          </a:r>
        </a:p>
      </dsp:txBody>
      <dsp:txXfrm>
        <a:off x="3565606" y="2098542"/>
        <a:ext cx="2183161" cy="218331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0.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7.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F8F159-C810-8848-8503-1C4FBB055D12}" type="datetimeFigureOut">
              <a:rPr lang="en-US" smtClean="0"/>
              <a:t>2/9/22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56C62A-4D36-1A40-86BB-0BCD0327DEE9}" type="slidenum">
              <a:rPr lang="en-US" smtClean="0"/>
              <a:t>‹#›</a:t>
            </a:fld>
            <a:endParaRPr lang="en-US"/>
          </a:p>
        </p:txBody>
      </p:sp>
    </p:spTree>
    <p:extLst>
      <p:ext uri="{BB962C8B-B14F-4D97-AF65-F5344CB8AC3E}">
        <p14:creationId xmlns:p14="http://schemas.microsoft.com/office/powerpoint/2010/main" val="2610467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presentation</a:t>
            </a:r>
            <a:r>
              <a:rPr lang="en-US" baseline="0" dirty="0"/>
              <a:t> is meant to set the stage for medical residents to appreciate their role as a teacher, and to introduce basic concepts for adult learners. Subsequent presentations will introduce strategies for teaching in specific situations, which will build upon concepts introduced here. </a:t>
            </a:r>
            <a:endParaRPr lang="en-US" dirty="0"/>
          </a:p>
        </p:txBody>
      </p:sp>
      <p:sp>
        <p:nvSpPr>
          <p:cNvPr id="4" name="Slide Number Placeholder 3"/>
          <p:cNvSpPr>
            <a:spLocks noGrp="1"/>
          </p:cNvSpPr>
          <p:nvPr>
            <p:ph type="sldNum" sz="quarter" idx="10"/>
          </p:nvPr>
        </p:nvSpPr>
        <p:spPr/>
        <p:txBody>
          <a:bodyPr/>
          <a:lstStyle/>
          <a:p>
            <a:fld id="{9856C62A-4D36-1A40-86BB-0BCD0327DEE9}" type="slidenum">
              <a:rPr lang="en-US" smtClean="0"/>
              <a:t>1</a:t>
            </a:fld>
            <a:endParaRPr lang="en-US"/>
          </a:p>
        </p:txBody>
      </p:sp>
    </p:spTree>
    <p:extLst>
      <p:ext uri="{BB962C8B-B14F-4D97-AF65-F5344CB8AC3E}">
        <p14:creationId xmlns:p14="http://schemas.microsoft.com/office/powerpoint/2010/main" val="34403543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goes back to</a:t>
            </a:r>
            <a:r>
              <a:rPr lang="en-US" baseline="0" dirty="0"/>
              <a:t> the slides about understanding who your learners are, but you also have to understand your own traits. You likely cannot change this, but you can make adjustments in your lessons or style to bridge gaps in personality that will better suit your learners.</a:t>
            </a:r>
            <a:endParaRPr lang="en-US" dirty="0"/>
          </a:p>
        </p:txBody>
      </p:sp>
      <p:sp>
        <p:nvSpPr>
          <p:cNvPr id="4" name="Slide Number Placeholder 3"/>
          <p:cNvSpPr>
            <a:spLocks noGrp="1"/>
          </p:cNvSpPr>
          <p:nvPr>
            <p:ph type="sldNum" sz="quarter" idx="10"/>
          </p:nvPr>
        </p:nvSpPr>
        <p:spPr/>
        <p:txBody>
          <a:bodyPr/>
          <a:lstStyle/>
          <a:p>
            <a:fld id="{9856C62A-4D36-1A40-86BB-0BCD0327DEE9}" type="slidenum">
              <a:rPr lang="en-US" smtClean="0"/>
              <a:t>12</a:t>
            </a:fld>
            <a:endParaRPr lang="en-US"/>
          </a:p>
        </p:txBody>
      </p:sp>
    </p:spTree>
    <p:extLst>
      <p:ext uri="{BB962C8B-B14F-4D97-AF65-F5344CB8AC3E}">
        <p14:creationId xmlns:p14="http://schemas.microsoft.com/office/powerpoint/2010/main" val="27582640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56C62A-4D36-1A40-86BB-0BCD0327DEE9}" type="slidenum">
              <a:rPr lang="en-US" smtClean="0"/>
              <a:t>13</a:t>
            </a:fld>
            <a:endParaRPr lang="en-US"/>
          </a:p>
        </p:txBody>
      </p:sp>
    </p:spTree>
    <p:extLst>
      <p:ext uri="{BB962C8B-B14F-4D97-AF65-F5344CB8AC3E}">
        <p14:creationId xmlns:p14="http://schemas.microsoft.com/office/powerpoint/2010/main" val="35279726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a:t>
            </a:r>
            <a:r>
              <a:rPr lang="en-US" baseline="0" dirty="0"/>
              <a:t> thoughts about what learning means; one is very linear and concrete, the other more fluid. The second definition recognizes the importance of failures as part of what forges the learner’s path. </a:t>
            </a:r>
            <a:endParaRPr lang="en-US" dirty="0"/>
          </a:p>
        </p:txBody>
      </p:sp>
      <p:sp>
        <p:nvSpPr>
          <p:cNvPr id="4" name="Slide Number Placeholder 3"/>
          <p:cNvSpPr>
            <a:spLocks noGrp="1"/>
          </p:cNvSpPr>
          <p:nvPr>
            <p:ph type="sldNum" sz="quarter" idx="10"/>
          </p:nvPr>
        </p:nvSpPr>
        <p:spPr/>
        <p:txBody>
          <a:bodyPr/>
          <a:lstStyle/>
          <a:p>
            <a:fld id="{9856C62A-4D36-1A40-86BB-0BCD0327DEE9}" type="slidenum">
              <a:rPr lang="en-US" smtClean="0"/>
              <a:t>14</a:t>
            </a:fld>
            <a:endParaRPr lang="en-US"/>
          </a:p>
        </p:txBody>
      </p:sp>
    </p:spTree>
    <p:extLst>
      <p:ext uri="{BB962C8B-B14F-4D97-AF65-F5344CB8AC3E}">
        <p14:creationId xmlns:p14="http://schemas.microsoft.com/office/powerpoint/2010/main" val="17802763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Relevancy/”need to know”</a:t>
            </a:r>
          </a:p>
          <a:p>
            <a:pPr lvl="1"/>
            <a:r>
              <a:rPr lang="en-US" sz="1200" kern="1200" dirty="0">
                <a:solidFill>
                  <a:schemeClr val="tx1"/>
                </a:solidFill>
                <a:effectLst/>
                <a:latin typeface="+mn-lt"/>
                <a:ea typeface="+mn-ea"/>
                <a:cs typeface="+mn-cs"/>
              </a:rPr>
              <a:t>Learner needs a reason to “buy in” AKA they need to know why they need to learn something</a:t>
            </a:r>
          </a:p>
          <a:p>
            <a:pPr lvl="1"/>
            <a:r>
              <a:rPr lang="en-US" sz="1200" kern="1200" dirty="0">
                <a:solidFill>
                  <a:schemeClr val="tx1"/>
                </a:solidFill>
                <a:effectLst/>
                <a:latin typeface="+mn-lt"/>
                <a:ea typeface="+mn-ea"/>
                <a:cs typeface="+mn-cs"/>
              </a:rPr>
              <a:t>Why is it important to them? What is in it for them?</a:t>
            </a:r>
          </a:p>
          <a:p>
            <a:pPr lvl="0"/>
            <a:r>
              <a:rPr lang="en-US" sz="1200" kern="1200" dirty="0">
                <a:solidFill>
                  <a:schemeClr val="tx1"/>
                </a:solidFill>
                <a:effectLst/>
                <a:latin typeface="+mn-lt"/>
                <a:ea typeface="+mn-ea"/>
                <a:cs typeface="+mn-cs"/>
              </a:rPr>
              <a:t>Self-concept</a:t>
            </a:r>
          </a:p>
          <a:p>
            <a:pPr lvl="1"/>
            <a:r>
              <a:rPr lang="en-US" sz="1200" kern="1200" dirty="0">
                <a:solidFill>
                  <a:schemeClr val="tx1"/>
                </a:solidFill>
                <a:effectLst/>
                <a:latin typeface="+mn-lt"/>
                <a:ea typeface="+mn-ea"/>
                <a:cs typeface="+mn-cs"/>
              </a:rPr>
              <a:t>Adults prefer self-directed learning. Giving them control over their learning is a great way to leverage this characteristic. For example- assign online modules or reading a subject of their choice</a:t>
            </a:r>
          </a:p>
          <a:p>
            <a:pPr lvl="0"/>
            <a:r>
              <a:rPr lang="en-US" sz="1200" kern="1200" dirty="0">
                <a:solidFill>
                  <a:schemeClr val="tx1"/>
                </a:solidFill>
                <a:effectLst/>
                <a:latin typeface="+mn-lt"/>
                <a:ea typeface="+mn-ea"/>
                <a:cs typeface="+mn-cs"/>
              </a:rPr>
              <a:t>Role of Learner’s Experiences</a:t>
            </a:r>
          </a:p>
          <a:p>
            <a:pPr lvl="1"/>
            <a:r>
              <a:rPr lang="en-US" sz="1200" kern="1200" dirty="0">
                <a:solidFill>
                  <a:schemeClr val="tx1"/>
                </a:solidFill>
                <a:effectLst/>
                <a:latin typeface="+mn-lt"/>
                <a:ea typeface="+mn-ea"/>
                <a:cs typeface="+mn-cs"/>
              </a:rPr>
              <a:t>Adult learners have more varied life experience on which to build. This can be good and bad. Good as in they have unique perspectives to view a problem, or more basis on which to build new information. This can be a detriment if they are rigid or stuck in their ways, or previously learned outdated information.</a:t>
            </a:r>
          </a:p>
          <a:p>
            <a:pPr lvl="0"/>
            <a:r>
              <a:rPr lang="en-US" sz="1200" kern="1200" dirty="0">
                <a:solidFill>
                  <a:schemeClr val="tx1"/>
                </a:solidFill>
                <a:effectLst/>
                <a:latin typeface="+mn-lt"/>
                <a:ea typeface="+mn-ea"/>
                <a:cs typeface="+mn-cs"/>
              </a:rPr>
              <a:t>Readiness to learn</a:t>
            </a:r>
          </a:p>
          <a:p>
            <a:pPr lvl="1"/>
            <a:r>
              <a:rPr lang="en-US" sz="1200" kern="1200" dirty="0">
                <a:solidFill>
                  <a:schemeClr val="tx1"/>
                </a:solidFill>
                <a:effectLst/>
                <a:latin typeface="+mn-lt"/>
                <a:ea typeface="+mn-ea"/>
                <a:cs typeface="+mn-cs"/>
              </a:rPr>
              <a:t>Adults learn better when the training aligns with an immediate, real-time problem they want to solve.</a:t>
            </a:r>
          </a:p>
          <a:p>
            <a:pPr lvl="0"/>
            <a:r>
              <a:rPr lang="en-US" sz="1200" kern="1200" dirty="0">
                <a:solidFill>
                  <a:schemeClr val="tx1"/>
                </a:solidFill>
                <a:effectLst/>
                <a:latin typeface="+mn-lt"/>
                <a:ea typeface="+mn-ea"/>
                <a:cs typeface="+mn-cs"/>
              </a:rPr>
              <a:t>Orientation to learning</a:t>
            </a:r>
          </a:p>
          <a:p>
            <a:pPr lvl="1"/>
            <a:r>
              <a:rPr lang="en-US" sz="1200" kern="1200" dirty="0">
                <a:solidFill>
                  <a:schemeClr val="tx1"/>
                </a:solidFill>
                <a:effectLst/>
                <a:latin typeface="+mn-lt"/>
                <a:ea typeface="+mn-ea"/>
                <a:cs typeface="+mn-cs"/>
              </a:rPr>
              <a:t>Life-centered: Adults learn better when the situation is tied to real-life scenarios or a problem that is important to them.</a:t>
            </a:r>
          </a:p>
          <a:p>
            <a:pPr lvl="0"/>
            <a:r>
              <a:rPr lang="en-US" sz="1200" kern="1200" dirty="0">
                <a:solidFill>
                  <a:schemeClr val="tx1"/>
                </a:solidFill>
                <a:effectLst/>
                <a:latin typeface="+mn-lt"/>
                <a:ea typeface="+mn-ea"/>
                <a:cs typeface="+mn-cs"/>
              </a:rPr>
              <a:t>Motivation</a:t>
            </a:r>
          </a:p>
          <a:p>
            <a:pPr lvl="1"/>
            <a:r>
              <a:rPr lang="en-US" sz="1200" kern="1200" dirty="0">
                <a:solidFill>
                  <a:schemeClr val="tx1"/>
                </a:solidFill>
                <a:effectLst/>
                <a:latin typeface="+mn-lt"/>
                <a:ea typeface="+mn-ea"/>
                <a:cs typeface="+mn-cs"/>
              </a:rPr>
              <a:t>Learning is best accomplished when the motivation is internally-driven or intrinsic. For example, by learning this thing they will understand more about themselves or people around them, or they can use the knowledge or skill to grow professionally.  </a:t>
            </a:r>
          </a:p>
        </p:txBody>
      </p:sp>
      <p:sp>
        <p:nvSpPr>
          <p:cNvPr id="4" name="Slide Number Placeholder 3"/>
          <p:cNvSpPr>
            <a:spLocks noGrp="1"/>
          </p:cNvSpPr>
          <p:nvPr>
            <p:ph type="sldNum" sz="quarter" idx="10"/>
          </p:nvPr>
        </p:nvSpPr>
        <p:spPr/>
        <p:txBody>
          <a:bodyPr/>
          <a:lstStyle/>
          <a:p>
            <a:fld id="{9856C62A-4D36-1A40-86BB-0BCD0327DEE9}" type="slidenum">
              <a:rPr lang="en-US" smtClean="0"/>
              <a:t>15</a:t>
            </a:fld>
            <a:endParaRPr lang="en-US"/>
          </a:p>
        </p:txBody>
      </p:sp>
    </p:spTree>
    <p:extLst>
      <p:ext uri="{BB962C8B-B14F-4D97-AF65-F5344CB8AC3E}">
        <p14:creationId xmlns:p14="http://schemas.microsoft.com/office/powerpoint/2010/main" val="217891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Focus</a:t>
            </a:r>
            <a:r>
              <a:rPr lang="en-US" baseline="0" dirty="0"/>
              <a:t> on the top tiers here; the professional learners you will be teaching are more likely to be motivated by these factors. Also, understand that any stress or disruptions to the more basic levels can make students less receptive or ready for learning. </a:t>
            </a:r>
            <a:endParaRPr lang="en-US" dirty="0"/>
          </a:p>
        </p:txBody>
      </p:sp>
      <p:sp>
        <p:nvSpPr>
          <p:cNvPr id="4" name="Slide Number Placeholder 3"/>
          <p:cNvSpPr>
            <a:spLocks noGrp="1"/>
          </p:cNvSpPr>
          <p:nvPr>
            <p:ph type="sldNum" sz="quarter" idx="10"/>
          </p:nvPr>
        </p:nvSpPr>
        <p:spPr/>
        <p:txBody>
          <a:bodyPr/>
          <a:lstStyle/>
          <a:p>
            <a:fld id="{9856C62A-4D36-1A40-86BB-0BCD0327DEE9}" type="slidenum">
              <a:rPr lang="en-US" smtClean="0"/>
              <a:t>16</a:t>
            </a:fld>
            <a:endParaRPr lang="en-US"/>
          </a:p>
        </p:txBody>
      </p:sp>
    </p:spTree>
    <p:extLst>
      <p:ext uri="{BB962C8B-B14F-4D97-AF65-F5344CB8AC3E}">
        <p14:creationId xmlns:p14="http://schemas.microsoft.com/office/powerpoint/2010/main" val="21254711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56C62A-4D36-1A40-86BB-0BCD0327DEE9}" type="slidenum">
              <a:rPr lang="en-US" smtClean="0"/>
              <a:t>17</a:t>
            </a:fld>
            <a:endParaRPr lang="en-US"/>
          </a:p>
        </p:txBody>
      </p:sp>
    </p:spTree>
    <p:extLst>
      <p:ext uri="{BB962C8B-B14F-4D97-AF65-F5344CB8AC3E}">
        <p14:creationId xmlns:p14="http://schemas.microsoft.com/office/powerpoint/2010/main" val="1163761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Thinking about the theory</a:t>
            </a:r>
            <a:r>
              <a:rPr lang="en-US" baseline="0" dirty="0"/>
              <a:t> of primacy</a:t>
            </a:r>
            <a:r>
              <a:rPr lang="en-US" dirty="0"/>
              <a:t>,</a:t>
            </a:r>
            <a:r>
              <a:rPr lang="en-US" baseline="0" dirty="0"/>
              <a:t> realize that if your student learns something wrong the first time, they may perpetuate the wrong learned behavior repeatedly. In this way, it can be difficult to “unlearn” something. **This is why it is important to give immediate, real-time feedback**</a:t>
            </a:r>
          </a:p>
          <a:p>
            <a:endParaRPr lang="en-US" baseline="0" dirty="0"/>
          </a:p>
          <a:p>
            <a:r>
              <a:rPr lang="en-US" baseline="0" dirty="0"/>
              <a:t>The two sides of the theory are this:</a:t>
            </a:r>
          </a:p>
          <a:p>
            <a:r>
              <a:rPr lang="en-US" baseline="0" dirty="0"/>
              <a:t>-primacy: when you are first learning something, you are writing over a clean slate. As time goes on and the item is repeated, you have more opportunity to transcribe the lesson into your long-term, explicit memory</a:t>
            </a:r>
          </a:p>
          <a:p>
            <a:r>
              <a:rPr lang="en-US" baseline="0" dirty="0"/>
              <a:t>-</a:t>
            </a:r>
            <a:r>
              <a:rPr lang="en-US" baseline="0" dirty="0" err="1"/>
              <a:t>recency</a:t>
            </a:r>
            <a:r>
              <a:rPr lang="en-US" baseline="0" dirty="0"/>
              <a:t>: recent memories/lessons take up space in your active (short term) memory, and must overwrite other things you recently learned.</a:t>
            </a:r>
            <a:endParaRPr lang="en-US" dirty="0"/>
          </a:p>
        </p:txBody>
      </p:sp>
      <p:sp>
        <p:nvSpPr>
          <p:cNvPr id="4" name="Slide Number Placeholder 3"/>
          <p:cNvSpPr>
            <a:spLocks noGrp="1"/>
          </p:cNvSpPr>
          <p:nvPr>
            <p:ph type="sldNum" sz="quarter" idx="10"/>
          </p:nvPr>
        </p:nvSpPr>
        <p:spPr/>
        <p:txBody>
          <a:bodyPr/>
          <a:lstStyle/>
          <a:p>
            <a:fld id="{9856C62A-4D36-1A40-86BB-0BCD0327DEE9}" type="slidenum">
              <a:rPr lang="en-US" smtClean="0"/>
              <a:t>19</a:t>
            </a:fld>
            <a:endParaRPr lang="en-US"/>
          </a:p>
        </p:txBody>
      </p:sp>
    </p:spTree>
    <p:extLst>
      <p:ext uri="{BB962C8B-B14F-4D97-AF65-F5344CB8AC3E}">
        <p14:creationId xmlns:p14="http://schemas.microsoft.com/office/powerpoint/2010/main" val="6660160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goal should be to teach towards correlation,</a:t>
            </a:r>
            <a:r>
              <a:rPr lang="en-US" baseline="0" dirty="0"/>
              <a:t> but to attain each higher level of learning, the student must first master the building blocks beneath it and have strong foundational knowledge.</a:t>
            </a:r>
            <a:endParaRPr lang="en-US" dirty="0"/>
          </a:p>
        </p:txBody>
      </p:sp>
      <p:sp>
        <p:nvSpPr>
          <p:cNvPr id="4" name="Slide Number Placeholder 3"/>
          <p:cNvSpPr>
            <a:spLocks noGrp="1"/>
          </p:cNvSpPr>
          <p:nvPr>
            <p:ph type="sldNum" sz="quarter" idx="10"/>
          </p:nvPr>
        </p:nvSpPr>
        <p:spPr/>
        <p:txBody>
          <a:bodyPr/>
          <a:lstStyle/>
          <a:p>
            <a:fld id="{9856C62A-4D36-1A40-86BB-0BCD0327DEE9}" type="slidenum">
              <a:rPr lang="en-US" smtClean="0"/>
              <a:t>20</a:t>
            </a:fld>
            <a:endParaRPr lang="en-US"/>
          </a:p>
        </p:txBody>
      </p:sp>
    </p:spTree>
    <p:extLst>
      <p:ext uri="{BB962C8B-B14F-4D97-AF65-F5344CB8AC3E}">
        <p14:creationId xmlns:p14="http://schemas.microsoft.com/office/powerpoint/2010/main" val="35282803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Think about how you might apply the different learning</a:t>
            </a:r>
            <a:r>
              <a:rPr lang="en-US" baseline="0" dirty="0"/>
              <a:t> theories to various scenarios where you may be teaching. More on these specific scenarios in later lectures.</a:t>
            </a:r>
          </a:p>
          <a:p>
            <a:endParaRPr lang="en-US" baseline="0" dirty="0"/>
          </a:p>
          <a:p>
            <a:r>
              <a:rPr lang="en-US" baseline="0" dirty="0"/>
              <a:t>-Clinical/bedside: relevancy and orientation to learning (Knowles)- what can the learner take away by looking at the real-life patient in front of them</a:t>
            </a:r>
          </a:p>
          <a:p>
            <a:r>
              <a:rPr lang="en-US" baseline="0" dirty="0"/>
              <a:t>-Lecture/case review: need to know your audience and what background information they should have. </a:t>
            </a:r>
          </a:p>
          <a:p>
            <a:r>
              <a:rPr lang="en-US" baseline="0" dirty="0"/>
              <a:t>-Small group: what shared experiences do the learners have which you can relate everything back to? Remember primacy and </a:t>
            </a:r>
            <a:r>
              <a:rPr lang="en-US" baseline="0" dirty="0" err="1"/>
              <a:t>recency</a:t>
            </a:r>
            <a:r>
              <a:rPr lang="en-US" baseline="0" dirty="0"/>
              <a:t>- so start and finish with the most important objectives.</a:t>
            </a:r>
          </a:p>
          <a:p>
            <a:r>
              <a:rPr lang="en-US" baseline="0" dirty="0"/>
              <a:t>-Morning report: similar to small group. Why did you chose the clinical case that you chose to talk about– don’t just pick a case because it was hard or will stump the learners; they should take away a specific objective (for instance: sepsis without apparent source plus neuro deficits- consider risk factors for infective endocarditis with septic emboli; or patient with chest pain plus some other symptom- consider aortic dissection)</a:t>
            </a:r>
          </a:p>
          <a:p>
            <a:r>
              <a:rPr lang="en-US" baseline="0" dirty="0"/>
              <a:t>-simulation: Preparation is key, with specific objectives and anticipating the correct and incorrect actions that the participants may take. The scenario itself is less important then debriefing afterward and uncovering the clinical reasoning behind why your learners took the actions they did, and using that to teach toward your objectives. </a:t>
            </a:r>
          </a:p>
          <a:p>
            <a:r>
              <a:rPr lang="en-US" baseline="0" dirty="0"/>
              <a:t>-procedures: remember primacy- if they are doing something incorrectly then give them real-time feedback to correct it from the beginning. </a:t>
            </a:r>
            <a:endParaRPr lang="en-US" dirty="0"/>
          </a:p>
        </p:txBody>
      </p:sp>
      <p:sp>
        <p:nvSpPr>
          <p:cNvPr id="4" name="Slide Number Placeholder 3"/>
          <p:cNvSpPr>
            <a:spLocks noGrp="1"/>
          </p:cNvSpPr>
          <p:nvPr>
            <p:ph type="sldNum" sz="quarter" idx="10"/>
          </p:nvPr>
        </p:nvSpPr>
        <p:spPr/>
        <p:txBody>
          <a:bodyPr/>
          <a:lstStyle/>
          <a:p>
            <a:fld id="{9856C62A-4D36-1A40-86BB-0BCD0327DEE9}" type="slidenum">
              <a:rPr lang="en-US" smtClean="0"/>
              <a:t>21</a:t>
            </a:fld>
            <a:endParaRPr lang="en-US"/>
          </a:p>
        </p:txBody>
      </p:sp>
    </p:spTree>
    <p:extLst>
      <p:ext uri="{BB962C8B-B14F-4D97-AF65-F5344CB8AC3E}">
        <p14:creationId xmlns:p14="http://schemas.microsoft.com/office/powerpoint/2010/main" val="5476987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56C62A-4D36-1A40-86BB-0BCD0327DEE9}" type="slidenum">
              <a:rPr lang="en-US" smtClean="0"/>
              <a:t>22</a:t>
            </a:fld>
            <a:endParaRPr lang="en-US"/>
          </a:p>
        </p:txBody>
      </p:sp>
    </p:spTree>
    <p:extLst>
      <p:ext uri="{BB962C8B-B14F-4D97-AF65-F5344CB8AC3E}">
        <p14:creationId xmlns:p14="http://schemas.microsoft.com/office/powerpoint/2010/main" val="479284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56C62A-4D36-1A40-86BB-0BCD0327DEE9}" type="slidenum">
              <a:rPr lang="en-US" smtClean="0"/>
              <a:t>4</a:t>
            </a:fld>
            <a:endParaRPr lang="en-US"/>
          </a:p>
        </p:txBody>
      </p:sp>
    </p:spTree>
    <p:extLst>
      <p:ext uri="{BB962C8B-B14F-4D97-AF65-F5344CB8AC3E}">
        <p14:creationId xmlns:p14="http://schemas.microsoft.com/office/powerpoint/2010/main" val="3490710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56C62A-4D36-1A40-86BB-0BCD0327DEE9}" type="slidenum">
              <a:rPr lang="en-US" smtClean="0"/>
              <a:t>5</a:t>
            </a:fld>
            <a:endParaRPr lang="en-US"/>
          </a:p>
        </p:txBody>
      </p:sp>
    </p:spTree>
    <p:extLst>
      <p:ext uri="{BB962C8B-B14F-4D97-AF65-F5344CB8AC3E}">
        <p14:creationId xmlns:p14="http://schemas.microsoft.com/office/powerpoint/2010/main" val="7693815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Understanding the audience</a:t>
            </a:r>
            <a:r>
              <a:rPr lang="en-US" baseline="0" dirty="0"/>
              <a:t> can help you to develop your objectives, or what you want the learner(s) to take away from your lesson. Developing your objectives will help focus your teaching to aim at hitting those objectives. Your objectives should be specific and achievable for your target audience.</a:t>
            </a:r>
          </a:p>
        </p:txBody>
      </p:sp>
      <p:sp>
        <p:nvSpPr>
          <p:cNvPr id="4" name="Slide Number Placeholder 3"/>
          <p:cNvSpPr>
            <a:spLocks noGrp="1"/>
          </p:cNvSpPr>
          <p:nvPr>
            <p:ph type="sldNum" sz="quarter" idx="10"/>
          </p:nvPr>
        </p:nvSpPr>
        <p:spPr/>
        <p:txBody>
          <a:bodyPr/>
          <a:lstStyle/>
          <a:p>
            <a:fld id="{9856C62A-4D36-1A40-86BB-0BCD0327DEE9}" type="slidenum">
              <a:rPr lang="en-US" smtClean="0"/>
              <a:t>6</a:t>
            </a:fld>
            <a:endParaRPr lang="en-US"/>
          </a:p>
        </p:txBody>
      </p:sp>
    </p:spTree>
    <p:extLst>
      <p:ext uri="{BB962C8B-B14F-4D97-AF65-F5344CB8AC3E}">
        <p14:creationId xmlns:p14="http://schemas.microsoft.com/office/powerpoint/2010/main" val="19546314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Earlier learners may</a:t>
            </a:r>
            <a:r>
              <a:rPr lang="en-US" baseline="0" dirty="0"/>
              <a:t> still be trying to figure out their aspirations. It is helpful to know where they are at in the process because then you can tailor your teaching to what interests them. More advanced learners are more self-directed and hopefully understand what their shortfalls are. They may just need guidance on how to address those areas for improvement on their own. </a:t>
            </a:r>
          </a:p>
          <a:p>
            <a:endParaRPr lang="en-US" baseline="0" dirty="0"/>
          </a:p>
          <a:p>
            <a:r>
              <a:rPr lang="en-US" baseline="0" dirty="0"/>
              <a:t>Understanding who your learner is and what they like outside of medicine can help build connections and provide relevance to what you are teaching them. It also shows that you are interested in them as a person, which may make them more receptive to learning from you.</a:t>
            </a:r>
          </a:p>
          <a:p>
            <a:endParaRPr lang="en-US" baseline="0" dirty="0"/>
          </a:p>
          <a:p>
            <a:r>
              <a:rPr lang="en-US" baseline="0" dirty="0"/>
              <a:t>If you understand what your learner is struggling with, then you can refocus your teaching or your objectives to a more achievable goal. </a:t>
            </a:r>
          </a:p>
        </p:txBody>
      </p:sp>
      <p:sp>
        <p:nvSpPr>
          <p:cNvPr id="4" name="Slide Number Placeholder 3"/>
          <p:cNvSpPr>
            <a:spLocks noGrp="1"/>
          </p:cNvSpPr>
          <p:nvPr>
            <p:ph type="sldNum" sz="quarter" idx="10"/>
          </p:nvPr>
        </p:nvSpPr>
        <p:spPr/>
        <p:txBody>
          <a:bodyPr/>
          <a:lstStyle/>
          <a:p>
            <a:fld id="{9856C62A-4D36-1A40-86BB-0BCD0327DEE9}" type="slidenum">
              <a:rPr lang="en-US" smtClean="0"/>
              <a:t>7</a:t>
            </a:fld>
            <a:endParaRPr lang="en-US"/>
          </a:p>
        </p:txBody>
      </p:sp>
    </p:spTree>
    <p:extLst>
      <p:ext uri="{BB962C8B-B14F-4D97-AF65-F5344CB8AC3E}">
        <p14:creationId xmlns:p14="http://schemas.microsoft.com/office/powerpoint/2010/main" val="1089290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56C62A-4D36-1A40-86BB-0BCD0327DEE9}" type="slidenum">
              <a:rPr lang="en-US" smtClean="0"/>
              <a:t>8</a:t>
            </a:fld>
            <a:endParaRPr lang="en-US"/>
          </a:p>
        </p:txBody>
      </p:sp>
    </p:spTree>
    <p:extLst>
      <p:ext uri="{BB962C8B-B14F-4D97-AF65-F5344CB8AC3E}">
        <p14:creationId xmlns:p14="http://schemas.microsoft.com/office/powerpoint/2010/main" val="3417634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making</a:t>
            </a:r>
            <a:r>
              <a:rPr lang="en-US" baseline="0" dirty="0"/>
              <a:t> this slide interactive, such as a Poll Everywhere word cloud, which you can use to guide further discussion among participants. Why did they chose that characteristic? Think of a favorite teacher, and what you liked about that person- were they just knowledgeable or was there another trait?</a:t>
            </a:r>
            <a:endParaRPr lang="en-US" dirty="0"/>
          </a:p>
        </p:txBody>
      </p:sp>
      <p:sp>
        <p:nvSpPr>
          <p:cNvPr id="4" name="Slide Number Placeholder 3"/>
          <p:cNvSpPr>
            <a:spLocks noGrp="1"/>
          </p:cNvSpPr>
          <p:nvPr>
            <p:ph type="sldNum" sz="quarter" idx="10"/>
          </p:nvPr>
        </p:nvSpPr>
        <p:spPr/>
        <p:txBody>
          <a:bodyPr/>
          <a:lstStyle/>
          <a:p>
            <a:fld id="{9856C62A-4D36-1A40-86BB-0BCD0327DEE9}" type="slidenum">
              <a:rPr lang="en-US" smtClean="0"/>
              <a:t>9</a:t>
            </a:fld>
            <a:endParaRPr lang="en-US"/>
          </a:p>
        </p:txBody>
      </p:sp>
    </p:spTree>
    <p:extLst>
      <p:ext uri="{BB962C8B-B14F-4D97-AF65-F5344CB8AC3E}">
        <p14:creationId xmlns:p14="http://schemas.microsoft.com/office/powerpoint/2010/main" val="36711310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a:t>
            </a:r>
            <a:r>
              <a:rPr lang="en-US" baseline="0" dirty="0"/>
              <a:t> is often apparent whether a lesson has been rehearsed or not. Sometimes this can be accomplished simply by giving the lesson multiple times, with the organization improving each time it is given. If you are well-versed in what you are teaching, then you can respond to more advanced questions that are outside the immediate realm of what you are presenting.</a:t>
            </a:r>
          </a:p>
          <a:p>
            <a:endParaRPr lang="en-US" baseline="0" dirty="0"/>
          </a:p>
          <a:p>
            <a:pPr lvl="0"/>
            <a:r>
              <a:rPr lang="en-US" sz="1200" kern="1200" dirty="0">
                <a:solidFill>
                  <a:schemeClr val="tx1"/>
                </a:solidFill>
                <a:effectLst/>
                <a:latin typeface="+mn-lt"/>
                <a:ea typeface="+mn-ea"/>
                <a:cs typeface="+mn-cs"/>
              </a:rPr>
              <a:t>Introduction: the 5 W’s: who, what, where, when, why. What are we learning today, what are the objectives, and why are we learning this? (what is the relevance to the learner)</a:t>
            </a:r>
          </a:p>
          <a:p>
            <a:pPr lvl="0"/>
            <a:r>
              <a:rPr lang="en-US" sz="1200" kern="1200" dirty="0">
                <a:solidFill>
                  <a:schemeClr val="tx1"/>
                </a:solidFill>
                <a:effectLst/>
                <a:latin typeface="+mn-lt"/>
                <a:ea typeface="+mn-ea"/>
                <a:cs typeface="+mn-cs"/>
              </a:rPr>
              <a:t>Development: like the body of an essay, take your main ideas one at a time and expand on them. Organization is important here. Consider these models to help organize:</a:t>
            </a:r>
          </a:p>
          <a:p>
            <a:pPr lvl="1"/>
            <a:r>
              <a:rPr lang="en-US" sz="1200" kern="1200" dirty="0">
                <a:solidFill>
                  <a:schemeClr val="tx1"/>
                </a:solidFill>
                <a:effectLst/>
                <a:latin typeface="+mn-lt"/>
                <a:ea typeface="+mn-ea"/>
                <a:cs typeface="+mn-cs"/>
              </a:rPr>
              <a:t>Past to present</a:t>
            </a:r>
          </a:p>
          <a:p>
            <a:pPr lvl="1"/>
            <a:r>
              <a:rPr lang="en-US" sz="1200" kern="1200" dirty="0">
                <a:solidFill>
                  <a:schemeClr val="tx1"/>
                </a:solidFill>
                <a:effectLst/>
                <a:latin typeface="+mn-lt"/>
                <a:ea typeface="+mn-ea"/>
                <a:cs typeface="+mn-cs"/>
              </a:rPr>
              <a:t>Simple to complex ideas</a:t>
            </a:r>
          </a:p>
          <a:p>
            <a:pPr lvl="1"/>
            <a:r>
              <a:rPr lang="en-US" sz="1200" kern="1200" dirty="0">
                <a:solidFill>
                  <a:schemeClr val="tx1"/>
                </a:solidFill>
                <a:effectLst/>
                <a:latin typeface="+mn-lt"/>
                <a:ea typeface="+mn-ea"/>
                <a:cs typeface="+mn-cs"/>
              </a:rPr>
              <a:t>Known (familiar concept) to unknown (new/advanced but similar concept)</a:t>
            </a:r>
          </a:p>
          <a:p>
            <a:pPr lvl="1"/>
            <a:r>
              <a:rPr lang="en-US" sz="1200" kern="1200" dirty="0">
                <a:solidFill>
                  <a:schemeClr val="tx1"/>
                </a:solidFill>
                <a:effectLst/>
                <a:latin typeface="+mn-lt"/>
                <a:ea typeface="+mn-ea"/>
                <a:cs typeface="+mn-cs"/>
              </a:rPr>
              <a:t>Most frequently used to least frequently used</a:t>
            </a:r>
          </a:p>
          <a:p>
            <a:pPr lvl="0"/>
            <a:r>
              <a:rPr lang="en-US" sz="1200" kern="1200" dirty="0">
                <a:solidFill>
                  <a:schemeClr val="tx1"/>
                </a:solidFill>
                <a:effectLst/>
                <a:latin typeface="+mn-lt"/>
                <a:ea typeface="+mn-ea"/>
                <a:cs typeface="+mn-cs"/>
              </a:rPr>
              <a:t>Conclusion: summarize what you taught, retrace main ideas that you want learners to retain. Relate the material back to the stated objectives.</a:t>
            </a:r>
          </a:p>
          <a:p>
            <a:pPr lvl="1"/>
            <a:r>
              <a:rPr lang="en-US" sz="1200" kern="1200" dirty="0">
                <a:solidFill>
                  <a:schemeClr val="tx1"/>
                </a:solidFill>
                <a:effectLst/>
                <a:latin typeface="+mn-lt"/>
                <a:ea typeface="+mn-ea"/>
                <a:cs typeface="+mn-cs"/>
              </a:rPr>
              <a:t>NO NEW MATERIAL in the conclusion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Assessment: evaluate whether the information was retained. This can be done in the form of a quiz or test, structured feedback, or informally such as question-and-answer, discussion, clinical scenario, talking through a case based on the information you presented (or running a simulation). Ensure that your assessment is objective and fair, and based on information that you actually presented. </a:t>
            </a:r>
          </a:p>
          <a:p>
            <a:endParaRPr lang="en-US" dirty="0"/>
          </a:p>
        </p:txBody>
      </p:sp>
      <p:sp>
        <p:nvSpPr>
          <p:cNvPr id="4" name="Slide Number Placeholder 3"/>
          <p:cNvSpPr>
            <a:spLocks noGrp="1"/>
          </p:cNvSpPr>
          <p:nvPr>
            <p:ph type="sldNum" sz="quarter" idx="10"/>
          </p:nvPr>
        </p:nvSpPr>
        <p:spPr/>
        <p:txBody>
          <a:bodyPr/>
          <a:lstStyle/>
          <a:p>
            <a:fld id="{9856C62A-4D36-1A40-86BB-0BCD0327DEE9}" type="slidenum">
              <a:rPr lang="en-US" smtClean="0"/>
              <a:t>10</a:t>
            </a:fld>
            <a:endParaRPr lang="en-US"/>
          </a:p>
        </p:txBody>
      </p:sp>
    </p:spTree>
    <p:extLst>
      <p:ext uri="{BB962C8B-B14F-4D97-AF65-F5344CB8AC3E}">
        <p14:creationId xmlns:p14="http://schemas.microsoft.com/office/powerpoint/2010/main" val="31272388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a:t>
            </a:r>
            <a:r>
              <a:rPr lang="en-US" baseline="0" dirty="0"/>
              <a:t> you project yourself as a teacher will determine the comfort level of the learning environment. Most learners are not receptive to the traditional “pimping” style of teaching. Stumping or tripping up the learner will make them less receptive to further teaching. </a:t>
            </a:r>
          </a:p>
          <a:p>
            <a:endParaRPr lang="en-US" baseline="0" dirty="0"/>
          </a:p>
          <a:p>
            <a:r>
              <a:rPr lang="en-US" baseline="0" dirty="0"/>
              <a:t>Avoid these types of questions:</a:t>
            </a:r>
          </a:p>
          <a:p>
            <a:r>
              <a:rPr lang="en-US" baseline="0" dirty="0"/>
              <a:t>-Trick or puzzle: there should be a clear point to the question. In a trick question or puzzle, there is more emphasis on the question itself than on the answer and reasoning behind it. Bewildering the learner will detract from helping them understand the process toward the correct answer.</a:t>
            </a:r>
          </a:p>
          <a:p>
            <a:r>
              <a:rPr lang="en-US" baseline="0" dirty="0"/>
              <a:t>-Oversize: question is very broad or rambling and not focused, so the point of the question is lost. It may not meet your objective or students will not know how to answer.</a:t>
            </a:r>
          </a:p>
          <a:p>
            <a:r>
              <a:rPr lang="en-US" baseline="0" dirty="0"/>
              <a:t>-Toss-up: neither answer is right or wrong, or there’s a 50/50 chance of one answer being right. The learner is just guessing in this scenario and there is no learning objective</a:t>
            </a:r>
          </a:p>
          <a:p>
            <a:r>
              <a:rPr lang="en-US" baseline="0" dirty="0"/>
              <a:t>-irrelevant: extraneous information that will not help to reinforce the learning points in your objectives</a:t>
            </a:r>
            <a:endParaRPr lang="en-US" dirty="0"/>
          </a:p>
        </p:txBody>
      </p:sp>
      <p:sp>
        <p:nvSpPr>
          <p:cNvPr id="4" name="Slide Number Placeholder 3"/>
          <p:cNvSpPr>
            <a:spLocks noGrp="1"/>
          </p:cNvSpPr>
          <p:nvPr>
            <p:ph type="sldNum" sz="quarter" idx="10"/>
          </p:nvPr>
        </p:nvSpPr>
        <p:spPr/>
        <p:txBody>
          <a:bodyPr/>
          <a:lstStyle/>
          <a:p>
            <a:fld id="{9856C62A-4D36-1A40-86BB-0BCD0327DEE9}" type="slidenum">
              <a:rPr lang="en-US" smtClean="0"/>
              <a:t>11</a:t>
            </a:fld>
            <a:endParaRPr lang="en-US"/>
          </a:p>
        </p:txBody>
      </p:sp>
    </p:spTree>
    <p:extLst>
      <p:ext uri="{BB962C8B-B14F-4D97-AF65-F5344CB8AC3E}">
        <p14:creationId xmlns:p14="http://schemas.microsoft.com/office/powerpoint/2010/main" val="288933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5A6FF-2A06-674B-A3FC-217D007A4AE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B67F39-B1B7-794E-8944-87900B55D5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25F2BDA-2BD8-6940-9E40-78936D911879}"/>
              </a:ext>
            </a:extLst>
          </p:cNvPr>
          <p:cNvSpPr>
            <a:spLocks noGrp="1"/>
          </p:cNvSpPr>
          <p:nvPr>
            <p:ph type="dt" sz="half" idx="10"/>
          </p:nvPr>
        </p:nvSpPr>
        <p:spPr/>
        <p:txBody>
          <a:bodyPr/>
          <a:lstStyle/>
          <a:p>
            <a:fld id="{8A0308D6-0F37-4144-A4D4-E13E2D5C8CFA}" type="datetimeFigureOut">
              <a:rPr lang="en-US" smtClean="0"/>
              <a:t>2/9/22</a:t>
            </a:fld>
            <a:endParaRPr lang="en-US"/>
          </a:p>
        </p:txBody>
      </p:sp>
      <p:sp>
        <p:nvSpPr>
          <p:cNvPr id="5" name="Footer Placeholder 4">
            <a:extLst>
              <a:ext uri="{FF2B5EF4-FFF2-40B4-BE49-F238E27FC236}">
                <a16:creationId xmlns:a16="http://schemas.microsoft.com/office/drawing/2014/main" id="{2D01AB07-1A19-CC42-852B-791D7E49E0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DD4BD1-D414-CE47-BBD2-AE27C4F18247}"/>
              </a:ext>
            </a:extLst>
          </p:cNvPr>
          <p:cNvSpPr>
            <a:spLocks noGrp="1"/>
          </p:cNvSpPr>
          <p:nvPr>
            <p:ph type="sldNum" sz="quarter" idx="12"/>
          </p:nvPr>
        </p:nvSpPr>
        <p:spPr/>
        <p:txBody>
          <a:bodyPr/>
          <a:lstStyle/>
          <a:p>
            <a:fld id="{5AEDDA99-EB9A-1747-8959-3B6C80759A17}" type="slidenum">
              <a:rPr lang="en-US" smtClean="0"/>
              <a:t>‹#›</a:t>
            </a:fld>
            <a:endParaRPr lang="en-US"/>
          </a:p>
        </p:txBody>
      </p:sp>
    </p:spTree>
    <p:extLst>
      <p:ext uri="{BB962C8B-B14F-4D97-AF65-F5344CB8AC3E}">
        <p14:creationId xmlns:p14="http://schemas.microsoft.com/office/powerpoint/2010/main" val="2421887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4FA53-CC46-E549-8CCC-F9CA174ED75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3D82CD7-AD61-894E-858E-AB76240638E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4D3732-05AD-954B-A897-CF6E4B780022}"/>
              </a:ext>
            </a:extLst>
          </p:cNvPr>
          <p:cNvSpPr>
            <a:spLocks noGrp="1"/>
          </p:cNvSpPr>
          <p:nvPr>
            <p:ph type="dt" sz="half" idx="10"/>
          </p:nvPr>
        </p:nvSpPr>
        <p:spPr/>
        <p:txBody>
          <a:bodyPr/>
          <a:lstStyle/>
          <a:p>
            <a:fld id="{8A0308D6-0F37-4144-A4D4-E13E2D5C8CFA}" type="datetimeFigureOut">
              <a:rPr lang="en-US" smtClean="0"/>
              <a:t>2/9/22</a:t>
            </a:fld>
            <a:endParaRPr lang="en-US"/>
          </a:p>
        </p:txBody>
      </p:sp>
      <p:sp>
        <p:nvSpPr>
          <p:cNvPr id="5" name="Footer Placeholder 4">
            <a:extLst>
              <a:ext uri="{FF2B5EF4-FFF2-40B4-BE49-F238E27FC236}">
                <a16:creationId xmlns:a16="http://schemas.microsoft.com/office/drawing/2014/main" id="{B1F05D8C-9C63-E84A-9D76-CB4BDBAD64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357966-7A59-9F45-B89F-19FA43B3B6D5}"/>
              </a:ext>
            </a:extLst>
          </p:cNvPr>
          <p:cNvSpPr>
            <a:spLocks noGrp="1"/>
          </p:cNvSpPr>
          <p:nvPr>
            <p:ph type="sldNum" sz="quarter" idx="12"/>
          </p:nvPr>
        </p:nvSpPr>
        <p:spPr/>
        <p:txBody>
          <a:bodyPr/>
          <a:lstStyle/>
          <a:p>
            <a:fld id="{5AEDDA99-EB9A-1747-8959-3B6C80759A17}" type="slidenum">
              <a:rPr lang="en-US" smtClean="0"/>
              <a:t>‹#›</a:t>
            </a:fld>
            <a:endParaRPr lang="en-US"/>
          </a:p>
        </p:txBody>
      </p:sp>
    </p:spTree>
    <p:extLst>
      <p:ext uri="{BB962C8B-B14F-4D97-AF65-F5344CB8AC3E}">
        <p14:creationId xmlns:p14="http://schemas.microsoft.com/office/powerpoint/2010/main" val="3664455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B1DB62-2A94-134C-8E05-C000CA6074D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21EB354-84F4-5E40-B015-2ECB49E085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24A09B-CFD2-5842-901D-44AA1DE99B23}"/>
              </a:ext>
            </a:extLst>
          </p:cNvPr>
          <p:cNvSpPr>
            <a:spLocks noGrp="1"/>
          </p:cNvSpPr>
          <p:nvPr>
            <p:ph type="dt" sz="half" idx="10"/>
          </p:nvPr>
        </p:nvSpPr>
        <p:spPr/>
        <p:txBody>
          <a:bodyPr/>
          <a:lstStyle/>
          <a:p>
            <a:fld id="{8A0308D6-0F37-4144-A4D4-E13E2D5C8CFA}" type="datetimeFigureOut">
              <a:rPr lang="en-US" smtClean="0"/>
              <a:t>2/9/22</a:t>
            </a:fld>
            <a:endParaRPr lang="en-US"/>
          </a:p>
        </p:txBody>
      </p:sp>
      <p:sp>
        <p:nvSpPr>
          <p:cNvPr id="5" name="Footer Placeholder 4">
            <a:extLst>
              <a:ext uri="{FF2B5EF4-FFF2-40B4-BE49-F238E27FC236}">
                <a16:creationId xmlns:a16="http://schemas.microsoft.com/office/drawing/2014/main" id="{184C9A28-D5CA-AA4F-9C5C-CA29022934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7FD867-E8D9-B64F-8F82-827FA2EED4CA}"/>
              </a:ext>
            </a:extLst>
          </p:cNvPr>
          <p:cNvSpPr>
            <a:spLocks noGrp="1"/>
          </p:cNvSpPr>
          <p:nvPr>
            <p:ph type="sldNum" sz="quarter" idx="12"/>
          </p:nvPr>
        </p:nvSpPr>
        <p:spPr/>
        <p:txBody>
          <a:bodyPr/>
          <a:lstStyle/>
          <a:p>
            <a:fld id="{5AEDDA99-EB9A-1747-8959-3B6C80759A17}" type="slidenum">
              <a:rPr lang="en-US" smtClean="0"/>
              <a:t>‹#›</a:t>
            </a:fld>
            <a:endParaRPr lang="en-US"/>
          </a:p>
        </p:txBody>
      </p:sp>
    </p:spTree>
    <p:extLst>
      <p:ext uri="{BB962C8B-B14F-4D97-AF65-F5344CB8AC3E}">
        <p14:creationId xmlns:p14="http://schemas.microsoft.com/office/powerpoint/2010/main" val="1359638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8D9BB-196E-6A40-A821-8B888ED748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3C4327-2C72-8F49-9FE4-2B9DA284CA7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10AA67-04FD-8346-BF35-CC8A3C011968}"/>
              </a:ext>
            </a:extLst>
          </p:cNvPr>
          <p:cNvSpPr>
            <a:spLocks noGrp="1"/>
          </p:cNvSpPr>
          <p:nvPr>
            <p:ph type="dt" sz="half" idx="10"/>
          </p:nvPr>
        </p:nvSpPr>
        <p:spPr/>
        <p:txBody>
          <a:bodyPr/>
          <a:lstStyle/>
          <a:p>
            <a:fld id="{8A0308D6-0F37-4144-A4D4-E13E2D5C8CFA}" type="datetimeFigureOut">
              <a:rPr lang="en-US" smtClean="0"/>
              <a:t>2/9/22</a:t>
            </a:fld>
            <a:endParaRPr lang="en-US"/>
          </a:p>
        </p:txBody>
      </p:sp>
      <p:sp>
        <p:nvSpPr>
          <p:cNvPr id="5" name="Footer Placeholder 4">
            <a:extLst>
              <a:ext uri="{FF2B5EF4-FFF2-40B4-BE49-F238E27FC236}">
                <a16:creationId xmlns:a16="http://schemas.microsoft.com/office/drawing/2014/main" id="{F4CB5A55-FEB5-FF49-839F-D80A25B81F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AE5E4B-A023-024F-B46F-A3BD58D466DE}"/>
              </a:ext>
            </a:extLst>
          </p:cNvPr>
          <p:cNvSpPr>
            <a:spLocks noGrp="1"/>
          </p:cNvSpPr>
          <p:nvPr>
            <p:ph type="sldNum" sz="quarter" idx="12"/>
          </p:nvPr>
        </p:nvSpPr>
        <p:spPr/>
        <p:txBody>
          <a:bodyPr/>
          <a:lstStyle/>
          <a:p>
            <a:fld id="{5AEDDA99-EB9A-1747-8959-3B6C80759A17}" type="slidenum">
              <a:rPr lang="en-US" smtClean="0"/>
              <a:t>‹#›</a:t>
            </a:fld>
            <a:endParaRPr lang="en-US"/>
          </a:p>
        </p:txBody>
      </p:sp>
    </p:spTree>
    <p:extLst>
      <p:ext uri="{BB962C8B-B14F-4D97-AF65-F5344CB8AC3E}">
        <p14:creationId xmlns:p14="http://schemas.microsoft.com/office/powerpoint/2010/main" val="4080191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F32B9-65CF-A143-BCC5-FC17634FAB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0D54A7-D303-7A4D-9CD1-D863D34E74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E2A7B8-442C-6C4B-BC2D-51821C308058}"/>
              </a:ext>
            </a:extLst>
          </p:cNvPr>
          <p:cNvSpPr>
            <a:spLocks noGrp="1"/>
          </p:cNvSpPr>
          <p:nvPr>
            <p:ph type="dt" sz="half" idx="10"/>
          </p:nvPr>
        </p:nvSpPr>
        <p:spPr/>
        <p:txBody>
          <a:bodyPr/>
          <a:lstStyle/>
          <a:p>
            <a:fld id="{8A0308D6-0F37-4144-A4D4-E13E2D5C8CFA}" type="datetimeFigureOut">
              <a:rPr lang="en-US" smtClean="0"/>
              <a:t>2/9/22</a:t>
            </a:fld>
            <a:endParaRPr lang="en-US"/>
          </a:p>
        </p:txBody>
      </p:sp>
      <p:sp>
        <p:nvSpPr>
          <p:cNvPr id="5" name="Footer Placeholder 4">
            <a:extLst>
              <a:ext uri="{FF2B5EF4-FFF2-40B4-BE49-F238E27FC236}">
                <a16:creationId xmlns:a16="http://schemas.microsoft.com/office/drawing/2014/main" id="{A4897707-F580-CA4B-A6F2-860F1D9C79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6BD872-8B18-2249-B38A-0B39E26ED644}"/>
              </a:ext>
            </a:extLst>
          </p:cNvPr>
          <p:cNvSpPr>
            <a:spLocks noGrp="1"/>
          </p:cNvSpPr>
          <p:nvPr>
            <p:ph type="sldNum" sz="quarter" idx="12"/>
          </p:nvPr>
        </p:nvSpPr>
        <p:spPr/>
        <p:txBody>
          <a:bodyPr/>
          <a:lstStyle/>
          <a:p>
            <a:fld id="{5AEDDA99-EB9A-1747-8959-3B6C80759A17}" type="slidenum">
              <a:rPr lang="en-US" smtClean="0"/>
              <a:t>‹#›</a:t>
            </a:fld>
            <a:endParaRPr lang="en-US"/>
          </a:p>
        </p:txBody>
      </p:sp>
    </p:spTree>
    <p:extLst>
      <p:ext uri="{BB962C8B-B14F-4D97-AF65-F5344CB8AC3E}">
        <p14:creationId xmlns:p14="http://schemas.microsoft.com/office/powerpoint/2010/main" val="3477479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13B37-4A26-B142-A196-C836816003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3D296A-8906-6943-8794-658D83548A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1B821B-192D-824D-BAFB-7F60CAF041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34E903B-1E2E-8F44-AEEC-AA406F904F7D}"/>
              </a:ext>
            </a:extLst>
          </p:cNvPr>
          <p:cNvSpPr>
            <a:spLocks noGrp="1"/>
          </p:cNvSpPr>
          <p:nvPr>
            <p:ph type="dt" sz="half" idx="10"/>
          </p:nvPr>
        </p:nvSpPr>
        <p:spPr/>
        <p:txBody>
          <a:bodyPr/>
          <a:lstStyle/>
          <a:p>
            <a:fld id="{8A0308D6-0F37-4144-A4D4-E13E2D5C8CFA}" type="datetimeFigureOut">
              <a:rPr lang="en-US" smtClean="0"/>
              <a:t>2/9/22</a:t>
            </a:fld>
            <a:endParaRPr lang="en-US"/>
          </a:p>
        </p:txBody>
      </p:sp>
      <p:sp>
        <p:nvSpPr>
          <p:cNvPr id="6" name="Footer Placeholder 5">
            <a:extLst>
              <a:ext uri="{FF2B5EF4-FFF2-40B4-BE49-F238E27FC236}">
                <a16:creationId xmlns:a16="http://schemas.microsoft.com/office/drawing/2014/main" id="{0F06DCBF-3F9E-894D-A249-AFFBD3A9A7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59318F-9AA6-5045-94FA-7389B6499EC9}"/>
              </a:ext>
            </a:extLst>
          </p:cNvPr>
          <p:cNvSpPr>
            <a:spLocks noGrp="1"/>
          </p:cNvSpPr>
          <p:nvPr>
            <p:ph type="sldNum" sz="quarter" idx="12"/>
          </p:nvPr>
        </p:nvSpPr>
        <p:spPr/>
        <p:txBody>
          <a:bodyPr/>
          <a:lstStyle/>
          <a:p>
            <a:fld id="{5AEDDA99-EB9A-1747-8959-3B6C80759A17}" type="slidenum">
              <a:rPr lang="en-US" smtClean="0"/>
              <a:t>‹#›</a:t>
            </a:fld>
            <a:endParaRPr lang="en-US"/>
          </a:p>
        </p:txBody>
      </p:sp>
    </p:spTree>
    <p:extLst>
      <p:ext uri="{BB962C8B-B14F-4D97-AF65-F5344CB8AC3E}">
        <p14:creationId xmlns:p14="http://schemas.microsoft.com/office/powerpoint/2010/main" val="1144334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E0E9A-6840-4141-AD38-1A1EA437104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E0B4556-B066-744F-994D-943CD9E969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625DE2-56B7-774C-9277-220C9A1E3FD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94CC014-A6A3-854D-9A15-B76524D4E3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FAF0AD-948B-804F-89E0-0A4D401D60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F191AD9-EDD3-A346-91B8-EE0DC9CA2BB3}"/>
              </a:ext>
            </a:extLst>
          </p:cNvPr>
          <p:cNvSpPr>
            <a:spLocks noGrp="1"/>
          </p:cNvSpPr>
          <p:nvPr>
            <p:ph type="dt" sz="half" idx="10"/>
          </p:nvPr>
        </p:nvSpPr>
        <p:spPr/>
        <p:txBody>
          <a:bodyPr/>
          <a:lstStyle/>
          <a:p>
            <a:fld id="{8A0308D6-0F37-4144-A4D4-E13E2D5C8CFA}" type="datetimeFigureOut">
              <a:rPr lang="en-US" smtClean="0"/>
              <a:t>2/9/22</a:t>
            </a:fld>
            <a:endParaRPr lang="en-US"/>
          </a:p>
        </p:txBody>
      </p:sp>
      <p:sp>
        <p:nvSpPr>
          <p:cNvPr id="8" name="Footer Placeholder 7">
            <a:extLst>
              <a:ext uri="{FF2B5EF4-FFF2-40B4-BE49-F238E27FC236}">
                <a16:creationId xmlns:a16="http://schemas.microsoft.com/office/drawing/2014/main" id="{45A8F68F-6689-CE44-AD9A-74FFD1C0DD2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48326E1-A18D-544C-A9B8-F6D2410E4E76}"/>
              </a:ext>
            </a:extLst>
          </p:cNvPr>
          <p:cNvSpPr>
            <a:spLocks noGrp="1"/>
          </p:cNvSpPr>
          <p:nvPr>
            <p:ph type="sldNum" sz="quarter" idx="12"/>
          </p:nvPr>
        </p:nvSpPr>
        <p:spPr/>
        <p:txBody>
          <a:bodyPr/>
          <a:lstStyle/>
          <a:p>
            <a:fld id="{5AEDDA99-EB9A-1747-8959-3B6C80759A17}" type="slidenum">
              <a:rPr lang="en-US" smtClean="0"/>
              <a:t>‹#›</a:t>
            </a:fld>
            <a:endParaRPr lang="en-US"/>
          </a:p>
        </p:txBody>
      </p:sp>
    </p:spTree>
    <p:extLst>
      <p:ext uri="{BB962C8B-B14F-4D97-AF65-F5344CB8AC3E}">
        <p14:creationId xmlns:p14="http://schemas.microsoft.com/office/powerpoint/2010/main" val="2284017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C8736-B088-9C49-A033-5518C2DA1C9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AF81940-D693-0E4D-B3A9-F2A61D5004B9}"/>
              </a:ext>
            </a:extLst>
          </p:cNvPr>
          <p:cNvSpPr>
            <a:spLocks noGrp="1"/>
          </p:cNvSpPr>
          <p:nvPr>
            <p:ph type="dt" sz="half" idx="10"/>
          </p:nvPr>
        </p:nvSpPr>
        <p:spPr/>
        <p:txBody>
          <a:bodyPr/>
          <a:lstStyle/>
          <a:p>
            <a:fld id="{8A0308D6-0F37-4144-A4D4-E13E2D5C8CFA}" type="datetimeFigureOut">
              <a:rPr lang="en-US" smtClean="0"/>
              <a:t>2/9/22</a:t>
            </a:fld>
            <a:endParaRPr lang="en-US"/>
          </a:p>
        </p:txBody>
      </p:sp>
      <p:sp>
        <p:nvSpPr>
          <p:cNvPr id="4" name="Footer Placeholder 3">
            <a:extLst>
              <a:ext uri="{FF2B5EF4-FFF2-40B4-BE49-F238E27FC236}">
                <a16:creationId xmlns:a16="http://schemas.microsoft.com/office/drawing/2014/main" id="{DD609603-39AA-744C-B51F-8908F134C8E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7720998-2A5E-6C47-B665-A7003FC3B857}"/>
              </a:ext>
            </a:extLst>
          </p:cNvPr>
          <p:cNvSpPr>
            <a:spLocks noGrp="1"/>
          </p:cNvSpPr>
          <p:nvPr>
            <p:ph type="sldNum" sz="quarter" idx="12"/>
          </p:nvPr>
        </p:nvSpPr>
        <p:spPr/>
        <p:txBody>
          <a:bodyPr/>
          <a:lstStyle/>
          <a:p>
            <a:fld id="{5AEDDA99-EB9A-1747-8959-3B6C80759A17}" type="slidenum">
              <a:rPr lang="en-US" smtClean="0"/>
              <a:t>‹#›</a:t>
            </a:fld>
            <a:endParaRPr lang="en-US"/>
          </a:p>
        </p:txBody>
      </p:sp>
    </p:spTree>
    <p:extLst>
      <p:ext uri="{BB962C8B-B14F-4D97-AF65-F5344CB8AC3E}">
        <p14:creationId xmlns:p14="http://schemas.microsoft.com/office/powerpoint/2010/main" val="4177493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647FC5-1FCF-CD4D-B76F-FD8838BD6B7F}"/>
              </a:ext>
            </a:extLst>
          </p:cNvPr>
          <p:cNvSpPr>
            <a:spLocks noGrp="1"/>
          </p:cNvSpPr>
          <p:nvPr>
            <p:ph type="dt" sz="half" idx="10"/>
          </p:nvPr>
        </p:nvSpPr>
        <p:spPr/>
        <p:txBody>
          <a:bodyPr/>
          <a:lstStyle/>
          <a:p>
            <a:fld id="{8A0308D6-0F37-4144-A4D4-E13E2D5C8CFA}" type="datetimeFigureOut">
              <a:rPr lang="en-US" smtClean="0"/>
              <a:t>2/9/22</a:t>
            </a:fld>
            <a:endParaRPr lang="en-US"/>
          </a:p>
        </p:txBody>
      </p:sp>
      <p:sp>
        <p:nvSpPr>
          <p:cNvPr id="3" name="Footer Placeholder 2">
            <a:extLst>
              <a:ext uri="{FF2B5EF4-FFF2-40B4-BE49-F238E27FC236}">
                <a16:creationId xmlns:a16="http://schemas.microsoft.com/office/drawing/2014/main" id="{14272C08-FB34-1047-A42F-8E1AADB9EF9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C9B7AA9-4587-3746-8EC0-2BE344D596F0}"/>
              </a:ext>
            </a:extLst>
          </p:cNvPr>
          <p:cNvSpPr>
            <a:spLocks noGrp="1"/>
          </p:cNvSpPr>
          <p:nvPr>
            <p:ph type="sldNum" sz="quarter" idx="12"/>
          </p:nvPr>
        </p:nvSpPr>
        <p:spPr/>
        <p:txBody>
          <a:bodyPr/>
          <a:lstStyle/>
          <a:p>
            <a:fld id="{5AEDDA99-EB9A-1747-8959-3B6C80759A17}" type="slidenum">
              <a:rPr lang="en-US" smtClean="0"/>
              <a:t>‹#›</a:t>
            </a:fld>
            <a:endParaRPr lang="en-US"/>
          </a:p>
        </p:txBody>
      </p:sp>
    </p:spTree>
    <p:extLst>
      <p:ext uri="{BB962C8B-B14F-4D97-AF65-F5344CB8AC3E}">
        <p14:creationId xmlns:p14="http://schemas.microsoft.com/office/powerpoint/2010/main" val="787106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91C0E-5F03-1145-93D7-EAD8A7A2ED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70F51F3-FDBB-8648-90CF-EF23C88A28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184B506-4F1B-3444-B720-700008209F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ACCDF0-E581-E44E-B39A-6EEF2BF14FC0}"/>
              </a:ext>
            </a:extLst>
          </p:cNvPr>
          <p:cNvSpPr>
            <a:spLocks noGrp="1"/>
          </p:cNvSpPr>
          <p:nvPr>
            <p:ph type="dt" sz="half" idx="10"/>
          </p:nvPr>
        </p:nvSpPr>
        <p:spPr/>
        <p:txBody>
          <a:bodyPr/>
          <a:lstStyle/>
          <a:p>
            <a:fld id="{8A0308D6-0F37-4144-A4D4-E13E2D5C8CFA}" type="datetimeFigureOut">
              <a:rPr lang="en-US" smtClean="0"/>
              <a:t>2/9/22</a:t>
            </a:fld>
            <a:endParaRPr lang="en-US"/>
          </a:p>
        </p:txBody>
      </p:sp>
      <p:sp>
        <p:nvSpPr>
          <p:cNvPr id="6" name="Footer Placeholder 5">
            <a:extLst>
              <a:ext uri="{FF2B5EF4-FFF2-40B4-BE49-F238E27FC236}">
                <a16:creationId xmlns:a16="http://schemas.microsoft.com/office/drawing/2014/main" id="{46704FF7-4FD1-DC4A-B832-E3997D0780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8A747A-FB32-B043-87AB-406163511D5B}"/>
              </a:ext>
            </a:extLst>
          </p:cNvPr>
          <p:cNvSpPr>
            <a:spLocks noGrp="1"/>
          </p:cNvSpPr>
          <p:nvPr>
            <p:ph type="sldNum" sz="quarter" idx="12"/>
          </p:nvPr>
        </p:nvSpPr>
        <p:spPr/>
        <p:txBody>
          <a:bodyPr/>
          <a:lstStyle/>
          <a:p>
            <a:fld id="{5AEDDA99-EB9A-1747-8959-3B6C80759A17}" type="slidenum">
              <a:rPr lang="en-US" smtClean="0"/>
              <a:t>‹#›</a:t>
            </a:fld>
            <a:endParaRPr lang="en-US"/>
          </a:p>
        </p:txBody>
      </p:sp>
    </p:spTree>
    <p:extLst>
      <p:ext uri="{BB962C8B-B14F-4D97-AF65-F5344CB8AC3E}">
        <p14:creationId xmlns:p14="http://schemas.microsoft.com/office/powerpoint/2010/main" val="1585916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DC02D-EFC6-E947-A843-5F6E0CC604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AB3B31B-7DA3-4E4F-81A4-B853D377FF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5D1F97F-2C63-AF44-A797-EF7A6F0C07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A3410D-132E-BA43-B145-FB27C2E815E8}"/>
              </a:ext>
            </a:extLst>
          </p:cNvPr>
          <p:cNvSpPr>
            <a:spLocks noGrp="1"/>
          </p:cNvSpPr>
          <p:nvPr>
            <p:ph type="dt" sz="half" idx="10"/>
          </p:nvPr>
        </p:nvSpPr>
        <p:spPr/>
        <p:txBody>
          <a:bodyPr/>
          <a:lstStyle/>
          <a:p>
            <a:fld id="{8A0308D6-0F37-4144-A4D4-E13E2D5C8CFA}" type="datetimeFigureOut">
              <a:rPr lang="en-US" smtClean="0"/>
              <a:t>2/9/22</a:t>
            </a:fld>
            <a:endParaRPr lang="en-US"/>
          </a:p>
        </p:txBody>
      </p:sp>
      <p:sp>
        <p:nvSpPr>
          <p:cNvPr id="6" name="Footer Placeholder 5">
            <a:extLst>
              <a:ext uri="{FF2B5EF4-FFF2-40B4-BE49-F238E27FC236}">
                <a16:creationId xmlns:a16="http://schemas.microsoft.com/office/drawing/2014/main" id="{CA32A227-12E2-6348-9AE3-B5F913627F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42794D-44FA-C141-BDA1-A5DBA29C102C}"/>
              </a:ext>
            </a:extLst>
          </p:cNvPr>
          <p:cNvSpPr>
            <a:spLocks noGrp="1"/>
          </p:cNvSpPr>
          <p:nvPr>
            <p:ph type="sldNum" sz="quarter" idx="12"/>
          </p:nvPr>
        </p:nvSpPr>
        <p:spPr/>
        <p:txBody>
          <a:bodyPr/>
          <a:lstStyle/>
          <a:p>
            <a:fld id="{5AEDDA99-EB9A-1747-8959-3B6C80759A17}" type="slidenum">
              <a:rPr lang="en-US" smtClean="0"/>
              <a:t>‹#›</a:t>
            </a:fld>
            <a:endParaRPr lang="en-US"/>
          </a:p>
        </p:txBody>
      </p:sp>
    </p:spTree>
    <p:extLst>
      <p:ext uri="{BB962C8B-B14F-4D97-AF65-F5344CB8AC3E}">
        <p14:creationId xmlns:p14="http://schemas.microsoft.com/office/powerpoint/2010/main" val="1637414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0A81F0-4816-6341-92E0-2A1FBDC268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BC80DA7-A366-9846-933F-BA1EDDDED3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C90DB3-E810-544D-8D11-F9370D9785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0308D6-0F37-4144-A4D4-E13E2D5C8CFA}" type="datetimeFigureOut">
              <a:rPr lang="en-US" smtClean="0"/>
              <a:t>2/9/22</a:t>
            </a:fld>
            <a:endParaRPr lang="en-US"/>
          </a:p>
        </p:txBody>
      </p:sp>
      <p:sp>
        <p:nvSpPr>
          <p:cNvPr id="5" name="Footer Placeholder 4">
            <a:extLst>
              <a:ext uri="{FF2B5EF4-FFF2-40B4-BE49-F238E27FC236}">
                <a16:creationId xmlns:a16="http://schemas.microsoft.com/office/drawing/2014/main" id="{FE92F209-3775-FA4C-8743-7B8F4B6624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B0B9ED8-4DBF-D845-BF8E-0E649FDB2E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EDDA99-EB9A-1747-8959-3B6C80759A17}" type="slidenum">
              <a:rPr lang="en-US" smtClean="0"/>
              <a:t>‹#›</a:t>
            </a:fld>
            <a:endParaRPr lang="en-US"/>
          </a:p>
        </p:txBody>
      </p:sp>
    </p:spTree>
    <p:extLst>
      <p:ext uri="{BB962C8B-B14F-4D97-AF65-F5344CB8AC3E}">
        <p14:creationId xmlns:p14="http://schemas.microsoft.com/office/powerpoint/2010/main" val="3115427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11" Type="http://schemas.openxmlformats.org/officeDocument/2006/relationships/image" Target="../media/image15.png"/><Relationship Id="rId5" Type="http://schemas.openxmlformats.org/officeDocument/2006/relationships/diagramQuickStyle" Target="../diagrams/quickStyle4.xml"/><Relationship Id="rId10" Type="http://schemas.openxmlformats.org/officeDocument/2006/relationships/image" Target="../media/image14.jpg"/><Relationship Id="rId4" Type="http://schemas.openxmlformats.org/officeDocument/2006/relationships/diagramLayout" Target="../diagrams/layout4.xml"/><Relationship Id="rId9"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5" name="Picture 14" descr="A day in the life of a hospital treating team: ensuring ..."/>
          <p:cNvPicPr>
            <a:picLocks noChangeAspect="1"/>
          </p:cNvPicPr>
          <p:nvPr/>
        </p:nvPicPr>
        <p:blipFill rotWithShape="1">
          <a:blip r:embed="rId3">
            <a:extLst>
              <a:ext uri="{28A0092B-C50C-407E-A947-70E740481C1C}">
                <a14:useLocalDpi xmlns:a14="http://schemas.microsoft.com/office/drawing/2010/main" val="0"/>
              </a:ext>
            </a:extLst>
          </a:blip>
          <a:srcRect r="25411"/>
          <a:stretch/>
        </p:blipFill>
        <p:spPr>
          <a:xfrm>
            <a:off x="4602480" y="-6510"/>
            <a:ext cx="7604760" cy="6860763"/>
          </a:xfrm>
          <a:prstGeom prst="rect">
            <a:avLst/>
          </a:prstGeom>
        </p:spPr>
      </p:pic>
      <p:sp>
        <p:nvSpPr>
          <p:cNvPr id="9" name="Rectangle 8">
            <a:extLst>
              <a:ext uri="{FF2B5EF4-FFF2-40B4-BE49-F238E27FC236}">
                <a16:creationId xmlns:a16="http://schemas.microsoft.com/office/drawing/2014/main" id="{58153EC8-8E01-4D70-B575-24ABD35A11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638812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0EB666-872A-7341-9985-5DBCC4AE9B21}"/>
              </a:ext>
            </a:extLst>
          </p:cNvPr>
          <p:cNvSpPr>
            <a:spLocks noGrp="1"/>
          </p:cNvSpPr>
          <p:nvPr>
            <p:ph type="ctrTitle"/>
          </p:nvPr>
        </p:nvSpPr>
        <p:spPr>
          <a:xfrm>
            <a:off x="652750" y="657498"/>
            <a:ext cx="4806184" cy="3644537"/>
          </a:xfrm>
          <a:noFill/>
        </p:spPr>
        <p:txBody>
          <a:bodyPr>
            <a:normAutofit/>
          </a:bodyPr>
          <a:lstStyle/>
          <a:p>
            <a:pPr algn="l"/>
            <a:r>
              <a:rPr lang="en-US" sz="4800" b="1" dirty="0">
                <a:solidFill>
                  <a:schemeClr val="bg1"/>
                </a:solidFill>
              </a:rPr>
              <a:t>New Trainee Orientation</a:t>
            </a:r>
            <a:br>
              <a:rPr lang="en-US" sz="4800" b="1" dirty="0">
                <a:solidFill>
                  <a:schemeClr val="bg1"/>
                </a:solidFill>
              </a:rPr>
            </a:br>
            <a:r>
              <a:rPr lang="en-US" sz="4800" b="1" dirty="0">
                <a:solidFill>
                  <a:schemeClr val="bg1"/>
                </a:solidFill>
              </a:rPr>
              <a:t>for the Teaching Role</a:t>
            </a:r>
          </a:p>
        </p:txBody>
      </p:sp>
      <p:sp>
        <p:nvSpPr>
          <p:cNvPr id="3" name="Subtitle 2">
            <a:extLst>
              <a:ext uri="{FF2B5EF4-FFF2-40B4-BE49-F238E27FC236}">
                <a16:creationId xmlns:a16="http://schemas.microsoft.com/office/drawing/2014/main" id="{28EB6750-A5B9-D54E-BD40-5805F20E2A37}"/>
              </a:ext>
            </a:extLst>
          </p:cNvPr>
          <p:cNvSpPr>
            <a:spLocks noGrp="1"/>
          </p:cNvSpPr>
          <p:nvPr>
            <p:ph type="subTitle" idx="1"/>
          </p:nvPr>
        </p:nvSpPr>
        <p:spPr>
          <a:xfrm>
            <a:off x="652750" y="4545874"/>
            <a:ext cx="4806184" cy="1672046"/>
          </a:xfrm>
          <a:noFill/>
        </p:spPr>
        <p:txBody>
          <a:bodyPr>
            <a:normAutofit/>
          </a:bodyPr>
          <a:lstStyle/>
          <a:p>
            <a:pPr algn="l"/>
            <a:r>
              <a:rPr lang="en-US" sz="2800" dirty="0">
                <a:solidFill>
                  <a:schemeClr val="bg1"/>
                </a:solidFill>
              </a:rPr>
              <a:t>Nick Frederico MD</a:t>
            </a:r>
          </a:p>
        </p:txBody>
      </p:sp>
    </p:spTree>
    <p:extLst>
      <p:ext uri="{BB962C8B-B14F-4D97-AF65-F5344CB8AC3E}">
        <p14:creationId xmlns:p14="http://schemas.microsoft.com/office/powerpoint/2010/main" val="751765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Freeform: Shape 2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D4A03CC-BC94-AA49-BCAC-52347A3668E4}"/>
              </a:ext>
            </a:extLst>
          </p:cNvPr>
          <p:cNvSpPr>
            <a:spLocks noGrp="1"/>
          </p:cNvSpPr>
          <p:nvPr>
            <p:ph type="title"/>
          </p:nvPr>
        </p:nvSpPr>
        <p:spPr>
          <a:xfrm>
            <a:off x="863028" y="1012004"/>
            <a:ext cx="3823271" cy="4795408"/>
          </a:xfrm>
        </p:spPr>
        <p:txBody>
          <a:bodyPr>
            <a:normAutofit/>
          </a:bodyPr>
          <a:lstStyle/>
          <a:p>
            <a:r>
              <a:rPr lang="en-US" b="1" dirty="0">
                <a:solidFill>
                  <a:srgbClr val="FFFFFF"/>
                </a:solidFill>
              </a:rPr>
              <a:t>Characteristics of Effective Teachers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74514763"/>
              </p:ext>
            </p:extLst>
          </p:nvPr>
        </p:nvGraphicFramePr>
        <p:xfrm>
          <a:off x="5143336" y="1548581"/>
          <a:ext cx="6502771" cy="48144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Freeform 6"/>
          <p:cNvSpPr/>
          <p:nvPr/>
        </p:nvSpPr>
        <p:spPr>
          <a:xfrm>
            <a:off x="4809933" y="476933"/>
            <a:ext cx="7169579" cy="757339"/>
          </a:xfrm>
          <a:custGeom>
            <a:avLst/>
            <a:gdLst>
              <a:gd name="connsiteX0" fmla="*/ 0 w 5401567"/>
              <a:gd name="connsiteY0" fmla="*/ 55879 h 558789"/>
              <a:gd name="connsiteX1" fmla="*/ 55879 w 5401567"/>
              <a:gd name="connsiteY1" fmla="*/ 0 h 558789"/>
              <a:gd name="connsiteX2" fmla="*/ 5345688 w 5401567"/>
              <a:gd name="connsiteY2" fmla="*/ 0 h 558789"/>
              <a:gd name="connsiteX3" fmla="*/ 5401567 w 5401567"/>
              <a:gd name="connsiteY3" fmla="*/ 55879 h 558789"/>
              <a:gd name="connsiteX4" fmla="*/ 5401567 w 5401567"/>
              <a:gd name="connsiteY4" fmla="*/ 502910 h 558789"/>
              <a:gd name="connsiteX5" fmla="*/ 5345688 w 5401567"/>
              <a:gd name="connsiteY5" fmla="*/ 558789 h 558789"/>
              <a:gd name="connsiteX6" fmla="*/ 55879 w 5401567"/>
              <a:gd name="connsiteY6" fmla="*/ 558789 h 558789"/>
              <a:gd name="connsiteX7" fmla="*/ 0 w 5401567"/>
              <a:gd name="connsiteY7" fmla="*/ 502910 h 558789"/>
              <a:gd name="connsiteX8" fmla="*/ 0 w 5401567"/>
              <a:gd name="connsiteY8" fmla="*/ 55879 h 558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01567" h="558789">
                <a:moveTo>
                  <a:pt x="0" y="55879"/>
                </a:moveTo>
                <a:cubicBezTo>
                  <a:pt x="0" y="25018"/>
                  <a:pt x="25018" y="0"/>
                  <a:pt x="55879" y="0"/>
                </a:cubicBezTo>
                <a:lnTo>
                  <a:pt x="5345688" y="0"/>
                </a:lnTo>
                <a:cubicBezTo>
                  <a:pt x="5376549" y="0"/>
                  <a:pt x="5401567" y="25018"/>
                  <a:pt x="5401567" y="55879"/>
                </a:cubicBezTo>
                <a:lnTo>
                  <a:pt x="5401567" y="502910"/>
                </a:lnTo>
                <a:cubicBezTo>
                  <a:pt x="5401567" y="533771"/>
                  <a:pt x="5376549" y="558789"/>
                  <a:pt x="5345688" y="558789"/>
                </a:cubicBezTo>
                <a:lnTo>
                  <a:pt x="55879" y="558789"/>
                </a:lnTo>
                <a:cubicBezTo>
                  <a:pt x="25018" y="558789"/>
                  <a:pt x="0" y="533771"/>
                  <a:pt x="0" y="502910"/>
                </a:cubicBezTo>
                <a:lnTo>
                  <a:pt x="0" y="55879"/>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421" tIns="55736" rIns="75421" bIns="55736" numCol="1" spcCol="1270" anchor="ctr" anchorCtr="0">
            <a:noAutofit/>
          </a:bodyPr>
          <a:lstStyle/>
          <a:p>
            <a:pPr lvl="0" algn="ctr"/>
            <a:r>
              <a:rPr lang="en-US" sz="3200" dirty="0"/>
              <a:t>Preparation</a:t>
            </a:r>
          </a:p>
        </p:txBody>
      </p:sp>
    </p:spTree>
    <p:extLst>
      <p:ext uri="{BB962C8B-B14F-4D97-AF65-F5344CB8AC3E}">
        <p14:creationId xmlns:p14="http://schemas.microsoft.com/office/powerpoint/2010/main" val="4202110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Freeform: Shape 2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D4A03CC-BC94-AA49-BCAC-52347A3668E4}"/>
              </a:ext>
            </a:extLst>
          </p:cNvPr>
          <p:cNvSpPr>
            <a:spLocks noGrp="1"/>
          </p:cNvSpPr>
          <p:nvPr>
            <p:ph type="title"/>
          </p:nvPr>
        </p:nvSpPr>
        <p:spPr>
          <a:xfrm>
            <a:off x="863029" y="1012004"/>
            <a:ext cx="3946904" cy="4795408"/>
          </a:xfrm>
        </p:spPr>
        <p:txBody>
          <a:bodyPr>
            <a:normAutofit/>
          </a:bodyPr>
          <a:lstStyle/>
          <a:p>
            <a:r>
              <a:rPr lang="en-US" b="1" dirty="0">
                <a:solidFill>
                  <a:srgbClr val="FFFFFF"/>
                </a:solidFill>
              </a:rPr>
              <a:t>Characteristics of Effective Teachers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61268280"/>
              </p:ext>
            </p:extLst>
          </p:nvPr>
        </p:nvGraphicFramePr>
        <p:xfrm>
          <a:off x="5143336" y="1548581"/>
          <a:ext cx="6502771" cy="48144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Freeform 6"/>
          <p:cNvSpPr/>
          <p:nvPr/>
        </p:nvSpPr>
        <p:spPr>
          <a:xfrm>
            <a:off x="4809933" y="476933"/>
            <a:ext cx="7169579" cy="938912"/>
          </a:xfrm>
          <a:custGeom>
            <a:avLst/>
            <a:gdLst>
              <a:gd name="connsiteX0" fmla="*/ 0 w 5401567"/>
              <a:gd name="connsiteY0" fmla="*/ 55879 h 558789"/>
              <a:gd name="connsiteX1" fmla="*/ 55879 w 5401567"/>
              <a:gd name="connsiteY1" fmla="*/ 0 h 558789"/>
              <a:gd name="connsiteX2" fmla="*/ 5345688 w 5401567"/>
              <a:gd name="connsiteY2" fmla="*/ 0 h 558789"/>
              <a:gd name="connsiteX3" fmla="*/ 5401567 w 5401567"/>
              <a:gd name="connsiteY3" fmla="*/ 55879 h 558789"/>
              <a:gd name="connsiteX4" fmla="*/ 5401567 w 5401567"/>
              <a:gd name="connsiteY4" fmla="*/ 502910 h 558789"/>
              <a:gd name="connsiteX5" fmla="*/ 5345688 w 5401567"/>
              <a:gd name="connsiteY5" fmla="*/ 558789 h 558789"/>
              <a:gd name="connsiteX6" fmla="*/ 55879 w 5401567"/>
              <a:gd name="connsiteY6" fmla="*/ 558789 h 558789"/>
              <a:gd name="connsiteX7" fmla="*/ 0 w 5401567"/>
              <a:gd name="connsiteY7" fmla="*/ 502910 h 558789"/>
              <a:gd name="connsiteX8" fmla="*/ 0 w 5401567"/>
              <a:gd name="connsiteY8" fmla="*/ 55879 h 558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01567" h="558789">
                <a:moveTo>
                  <a:pt x="0" y="55879"/>
                </a:moveTo>
                <a:cubicBezTo>
                  <a:pt x="0" y="25018"/>
                  <a:pt x="25018" y="0"/>
                  <a:pt x="55879" y="0"/>
                </a:cubicBezTo>
                <a:lnTo>
                  <a:pt x="5345688" y="0"/>
                </a:lnTo>
                <a:cubicBezTo>
                  <a:pt x="5376549" y="0"/>
                  <a:pt x="5401567" y="25018"/>
                  <a:pt x="5401567" y="55879"/>
                </a:cubicBezTo>
                <a:lnTo>
                  <a:pt x="5401567" y="502910"/>
                </a:lnTo>
                <a:cubicBezTo>
                  <a:pt x="5401567" y="533771"/>
                  <a:pt x="5376549" y="558789"/>
                  <a:pt x="5345688" y="558789"/>
                </a:cubicBezTo>
                <a:lnTo>
                  <a:pt x="55879" y="558789"/>
                </a:lnTo>
                <a:cubicBezTo>
                  <a:pt x="25018" y="558789"/>
                  <a:pt x="0" y="533771"/>
                  <a:pt x="0" y="502910"/>
                </a:cubicBezTo>
                <a:lnTo>
                  <a:pt x="0" y="55879"/>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421" tIns="55736" rIns="75421" bIns="55736" numCol="1" spcCol="1270" anchor="ctr" anchorCtr="0">
            <a:noAutofit/>
          </a:bodyPr>
          <a:lstStyle/>
          <a:p>
            <a:pPr lvl="0" algn="ctr"/>
            <a:r>
              <a:rPr lang="en-US" sz="3200" dirty="0"/>
              <a:t>Fostering a Positive, Supportive Environment</a:t>
            </a:r>
          </a:p>
        </p:txBody>
      </p:sp>
    </p:spTree>
    <p:extLst>
      <p:ext uri="{BB962C8B-B14F-4D97-AF65-F5344CB8AC3E}">
        <p14:creationId xmlns:p14="http://schemas.microsoft.com/office/powerpoint/2010/main" val="1751667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Freeform: Shape 2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D4A03CC-BC94-AA49-BCAC-52347A3668E4}"/>
              </a:ext>
            </a:extLst>
          </p:cNvPr>
          <p:cNvSpPr>
            <a:spLocks noGrp="1"/>
          </p:cNvSpPr>
          <p:nvPr>
            <p:ph type="title"/>
          </p:nvPr>
        </p:nvSpPr>
        <p:spPr>
          <a:xfrm>
            <a:off x="863029" y="1012004"/>
            <a:ext cx="4002076" cy="4795408"/>
          </a:xfrm>
        </p:spPr>
        <p:txBody>
          <a:bodyPr>
            <a:normAutofit/>
          </a:bodyPr>
          <a:lstStyle/>
          <a:p>
            <a:r>
              <a:rPr lang="en-US" b="1" dirty="0">
                <a:solidFill>
                  <a:srgbClr val="FFFFFF"/>
                </a:solidFill>
              </a:rPr>
              <a:t>Characteristics of Effective Teachers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17492200"/>
              </p:ext>
            </p:extLst>
          </p:nvPr>
        </p:nvGraphicFramePr>
        <p:xfrm>
          <a:off x="5143336" y="1791288"/>
          <a:ext cx="6502771" cy="3798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Freeform 6"/>
          <p:cNvSpPr/>
          <p:nvPr/>
        </p:nvSpPr>
        <p:spPr>
          <a:xfrm>
            <a:off x="4809933" y="476933"/>
            <a:ext cx="7169579" cy="757339"/>
          </a:xfrm>
          <a:custGeom>
            <a:avLst/>
            <a:gdLst>
              <a:gd name="connsiteX0" fmla="*/ 0 w 5401567"/>
              <a:gd name="connsiteY0" fmla="*/ 55879 h 558789"/>
              <a:gd name="connsiteX1" fmla="*/ 55879 w 5401567"/>
              <a:gd name="connsiteY1" fmla="*/ 0 h 558789"/>
              <a:gd name="connsiteX2" fmla="*/ 5345688 w 5401567"/>
              <a:gd name="connsiteY2" fmla="*/ 0 h 558789"/>
              <a:gd name="connsiteX3" fmla="*/ 5401567 w 5401567"/>
              <a:gd name="connsiteY3" fmla="*/ 55879 h 558789"/>
              <a:gd name="connsiteX4" fmla="*/ 5401567 w 5401567"/>
              <a:gd name="connsiteY4" fmla="*/ 502910 h 558789"/>
              <a:gd name="connsiteX5" fmla="*/ 5345688 w 5401567"/>
              <a:gd name="connsiteY5" fmla="*/ 558789 h 558789"/>
              <a:gd name="connsiteX6" fmla="*/ 55879 w 5401567"/>
              <a:gd name="connsiteY6" fmla="*/ 558789 h 558789"/>
              <a:gd name="connsiteX7" fmla="*/ 0 w 5401567"/>
              <a:gd name="connsiteY7" fmla="*/ 502910 h 558789"/>
              <a:gd name="connsiteX8" fmla="*/ 0 w 5401567"/>
              <a:gd name="connsiteY8" fmla="*/ 55879 h 558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01567" h="558789">
                <a:moveTo>
                  <a:pt x="0" y="55879"/>
                </a:moveTo>
                <a:cubicBezTo>
                  <a:pt x="0" y="25018"/>
                  <a:pt x="25018" y="0"/>
                  <a:pt x="55879" y="0"/>
                </a:cubicBezTo>
                <a:lnTo>
                  <a:pt x="5345688" y="0"/>
                </a:lnTo>
                <a:cubicBezTo>
                  <a:pt x="5376549" y="0"/>
                  <a:pt x="5401567" y="25018"/>
                  <a:pt x="5401567" y="55879"/>
                </a:cubicBezTo>
                <a:lnTo>
                  <a:pt x="5401567" y="502910"/>
                </a:lnTo>
                <a:cubicBezTo>
                  <a:pt x="5401567" y="533771"/>
                  <a:pt x="5376549" y="558789"/>
                  <a:pt x="5345688" y="558789"/>
                </a:cubicBezTo>
                <a:lnTo>
                  <a:pt x="55879" y="558789"/>
                </a:lnTo>
                <a:cubicBezTo>
                  <a:pt x="25018" y="558789"/>
                  <a:pt x="0" y="533771"/>
                  <a:pt x="0" y="502910"/>
                </a:cubicBezTo>
                <a:lnTo>
                  <a:pt x="0" y="55879"/>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421" tIns="55736" rIns="75421" bIns="55736" numCol="1" spcCol="1270" anchor="ctr" anchorCtr="0">
            <a:noAutofit/>
          </a:bodyPr>
          <a:lstStyle/>
          <a:p>
            <a:pPr lvl="0" algn="ctr"/>
            <a:r>
              <a:rPr lang="en-US" sz="3200" dirty="0"/>
              <a:t>Myers-Briggs Type Indicator (MBTI)</a:t>
            </a:r>
          </a:p>
        </p:txBody>
      </p:sp>
    </p:spTree>
    <p:extLst>
      <p:ext uri="{BB962C8B-B14F-4D97-AF65-F5344CB8AC3E}">
        <p14:creationId xmlns:p14="http://schemas.microsoft.com/office/powerpoint/2010/main" val="4040522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C98AE8F-DEDE-F549-8A10-8796AC044388}"/>
              </a:ext>
            </a:extLst>
          </p:cNvPr>
          <p:cNvSpPr>
            <a:spLocks noGrp="1"/>
          </p:cNvSpPr>
          <p:nvPr>
            <p:ph type="title"/>
          </p:nvPr>
        </p:nvSpPr>
        <p:spPr>
          <a:xfrm>
            <a:off x="5722374" y="470925"/>
            <a:ext cx="6282813" cy="5892103"/>
          </a:xfrm>
        </p:spPr>
        <p:txBody>
          <a:bodyPr>
            <a:normAutofit/>
          </a:bodyPr>
          <a:lstStyle/>
          <a:p>
            <a:r>
              <a:rPr lang="en-US" b="1" dirty="0">
                <a:solidFill>
                  <a:srgbClr val="404040"/>
                </a:solidFill>
              </a:rPr>
              <a:t>Adult Learning Theory</a:t>
            </a:r>
            <a:endParaRPr lang="en-US" dirty="0">
              <a:solidFill>
                <a:srgbClr val="404040"/>
              </a:solidFill>
            </a:endParaRPr>
          </a:p>
        </p:txBody>
      </p:sp>
      <p:pic>
        <p:nvPicPr>
          <p:cNvPr id="4" name="Picture 3"/>
          <p:cNvPicPr>
            <a:picLocks noChangeAspect="1"/>
          </p:cNvPicPr>
          <p:nvPr/>
        </p:nvPicPr>
        <p:blipFill>
          <a:blip r:embed="rId3">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619471" y="2646086"/>
            <a:ext cx="2110258" cy="1541780"/>
          </a:xfrm>
          <a:prstGeom prst="rect">
            <a:avLst/>
          </a:prstGeom>
        </p:spPr>
      </p:pic>
    </p:spTree>
    <p:extLst>
      <p:ext uri="{BB962C8B-B14F-4D97-AF65-F5344CB8AC3E}">
        <p14:creationId xmlns:p14="http://schemas.microsoft.com/office/powerpoint/2010/main" val="200684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Freeform: Shape 2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D4A03CC-BC94-AA49-BCAC-52347A3668E4}"/>
              </a:ext>
            </a:extLst>
          </p:cNvPr>
          <p:cNvSpPr>
            <a:spLocks noGrp="1"/>
          </p:cNvSpPr>
          <p:nvPr>
            <p:ph type="title"/>
          </p:nvPr>
        </p:nvSpPr>
        <p:spPr>
          <a:xfrm>
            <a:off x="863029" y="1012004"/>
            <a:ext cx="3416158" cy="4795408"/>
          </a:xfrm>
        </p:spPr>
        <p:txBody>
          <a:bodyPr>
            <a:normAutofit/>
          </a:bodyPr>
          <a:lstStyle/>
          <a:p>
            <a:r>
              <a:rPr lang="en-US" b="1" dirty="0">
                <a:solidFill>
                  <a:srgbClr val="FFFFFF"/>
                </a:solidFill>
              </a:rPr>
              <a:t>Adult Learning Theory</a:t>
            </a:r>
          </a:p>
        </p:txBody>
      </p:sp>
      <p:graphicFrame>
        <p:nvGraphicFramePr>
          <p:cNvPr id="5" name="Content Placeholder 2">
            <a:extLst>
              <a:ext uri="{FF2B5EF4-FFF2-40B4-BE49-F238E27FC236}">
                <a16:creationId xmlns:a16="http://schemas.microsoft.com/office/drawing/2014/main" id="{ECA65221-9184-4363-95BD-1A7628758CCF}"/>
              </a:ext>
            </a:extLst>
          </p:cNvPr>
          <p:cNvGraphicFramePr>
            <a:graphicFrameLocks noGrp="1"/>
          </p:cNvGraphicFramePr>
          <p:nvPr>
            <p:ph idx="1"/>
            <p:extLst>
              <p:ext uri="{D42A27DB-BD31-4B8C-83A1-F6EECF244321}">
                <p14:modId xmlns:p14="http://schemas.microsoft.com/office/powerpoint/2010/main" val="2167082281"/>
              </p:ext>
            </p:extLst>
          </p:nvPr>
        </p:nvGraphicFramePr>
        <p:xfrm>
          <a:off x="4865105" y="1216046"/>
          <a:ext cx="7164848" cy="51469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reeform 5"/>
          <p:cNvSpPr/>
          <p:nvPr/>
        </p:nvSpPr>
        <p:spPr>
          <a:xfrm>
            <a:off x="4897470" y="471949"/>
            <a:ext cx="7169579" cy="737419"/>
          </a:xfrm>
          <a:custGeom>
            <a:avLst/>
            <a:gdLst>
              <a:gd name="connsiteX0" fmla="*/ 0 w 5401567"/>
              <a:gd name="connsiteY0" fmla="*/ 55879 h 558789"/>
              <a:gd name="connsiteX1" fmla="*/ 55879 w 5401567"/>
              <a:gd name="connsiteY1" fmla="*/ 0 h 558789"/>
              <a:gd name="connsiteX2" fmla="*/ 5345688 w 5401567"/>
              <a:gd name="connsiteY2" fmla="*/ 0 h 558789"/>
              <a:gd name="connsiteX3" fmla="*/ 5401567 w 5401567"/>
              <a:gd name="connsiteY3" fmla="*/ 55879 h 558789"/>
              <a:gd name="connsiteX4" fmla="*/ 5401567 w 5401567"/>
              <a:gd name="connsiteY4" fmla="*/ 502910 h 558789"/>
              <a:gd name="connsiteX5" fmla="*/ 5345688 w 5401567"/>
              <a:gd name="connsiteY5" fmla="*/ 558789 h 558789"/>
              <a:gd name="connsiteX6" fmla="*/ 55879 w 5401567"/>
              <a:gd name="connsiteY6" fmla="*/ 558789 h 558789"/>
              <a:gd name="connsiteX7" fmla="*/ 0 w 5401567"/>
              <a:gd name="connsiteY7" fmla="*/ 502910 h 558789"/>
              <a:gd name="connsiteX8" fmla="*/ 0 w 5401567"/>
              <a:gd name="connsiteY8" fmla="*/ 55879 h 558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01567" h="558789">
                <a:moveTo>
                  <a:pt x="0" y="55879"/>
                </a:moveTo>
                <a:cubicBezTo>
                  <a:pt x="0" y="25018"/>
                  <a:pt x="25018" y="0"/>
                  <a:pt x="55879" y="0"/>
                </a:cubicBezTo>
                <a:lnTo>
                  <a:pt x="5345688" y="0"/>
                </a:lnTo>
                <a:cubicBezTo>
                  <a:pt x="5376549" y="0"/>
                  <a:pt x="5401567" y="25018"/>
                  <a:pt x="5401567" y="55879"/>
                </a:cubicBezTo>
                <a:lnTo>
                  <a:pt x="5401567" y="502910"/>
                </a:lnTo>
                <a:cubicBezTo>
                  <a:pt x="5401567" y="533771"/>
                  <a:pt x="5376549" y="558789"/>
                  <a:pt x="5345688" y="558789"/>
                </a:cubicBezTo>
                <a:lnTo>
                  <a:pt x="55879" y="558789"/>
                </a:lnTo>
                <a:cubicBezTo>
                  <a:pt x="25018" y="558789"/>
                  <a:pt x="0" y="533771"/>
                  <a:pt x="0" y="502910"/>
                </a:cubicBezTo>
                <a:lnTo>
                  <a:pt x="0" y="55879"/>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421" tIns="55736" rIns="75421" bIns="55736" numCol="1" spcCol="1270" anchor="ctr" anchorCtr="0">
            <a:noAutofit/>
          </a:bodyPr>
          <a:lstStyle/>
          <a:p>
            <a:pPr lvl="0" algn="ctr" defTabSz="1377950">
              <a:lnSpc>
                <a:spcPct val="90000"/>
              </a:lnSpc>
              <a:spcBef>
                <a:spcPct val="0"/>
              </a:spcBef>
              <a:spcAft>
                <a:spcPct val="35000"/>
              </a:spcAft>
            </a:pPr>
            <a:r>
              <a:rPr lang="en-US" sz="2400" kern="1200" dirty="0"/>
              <a:t>Definitions of Learning</a:t>
            </a:r>
          </a:p>
        </p:txBody>
      </p:sp>
    </p:spTree>
    <p:extLst>
      <p:ext uri="{BB962C8B-B14F-4D97-AF65-F5344CB8AC3E}">
        <p14:creationId xmlns:p14="http://schemas.microsoft.com/office/powerpoint/2010/main" val="6662612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Freeform: Shape 2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D4A03CC-BC94-AA49-BCAC-52347A3668E4}"/>
              </a:ext>
            </a:extLst>
          </p:cNvPr>
          <p:cNvSpPr>
            <a:spLocks noGrp="1"/>
          </p:cNvSpPr>
          <p:nvPr>
            <p:ph type="title"/>
          </p:nvPr>
        </p:nvSpPr>
        <p:spPr>
          <a:xfrm>
            <a:off x="863029" y="1012004"/>
            <a:ext cx="3416158" cy="4795408"/>
          </a:xfrm>
        </p:spPr>
        <p:txBody>
          <a:bodyPr>
            <a:normAutofit/>
          </a:bodyPr>
          <a:lstStyle/>
          <a:p>
            <a:r>
              <a:rPr lang="en-US" b="1" dirty="0">
                <a:solidFill>
                  <a:srgbClr val="FFFFFF"/>
                </a:solidFill>
              </a:rPr>
              <a:t>Adult Learning Theory</a:t>
            </a:r>
          </a:p>
        </p:txBody>
      </p:sp>
      <p:graphicFrame>
        <p:nvGraphicFramePr>
          <p:cNvPr id="5" name="Content Placeholder 2">
            <a:extLst>
              <a:ext uri="{FF2B5EF4-FFF2-40B4-BE49-F238E27FC236}">
                <a16:creationId xmlns:a16="http://schemas.microsoft.com/office/drawing/2014/main" id="{ECA65221-9184-4363-95BD-1A7628758CCF}"/>
              </a:ext>
            </a:extLst>
          </p:cNvPr>
          <p:cNvGraphicFramePr>
            <a:graphicFrameLocks noGrp="1"/>
          </p:cNvGraphicFramePr>
          <p:nvPr>
            <p:ph idx="1"/>
            <p:extLst>
              <p:ext uri="{D42A27DB-BD31-4B8C-83A1-F6EECF244321}">
                <p14:modId xmlns:p14="http://schemas.microsoft.com/office/powerpoint/2010/main" val="715080064"/>
              </p:ext>
            </p:extLst>
          </p:nvPr>
        </p:nvGraphicFramePr>
        <p:xfrm>
          <a:off x="4865105" y="1216046"/>
          <a:ext cx="7164848" cy="51469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reeform 5"/>
          <p:cNvSpPr/>
          <p:nvPr/>
        </p:nvSpPr>
        <p:spPr>
          <a:xfrm>
            <a:off x="4897470" y="471949"/>
            <a:ext cx="7169579" cy="737419"/>
          </a:xfrm>
          <a:custGeom>
            <a:avLst/>
            <a:gdLst>
              <a:gd name="connsiteX0" fmla="*/ 0 w 5401567"/>
              <a:gd name="connsiteY0" fmla="*/ 55879 h 558789"/>
              <a:gd name="connsiteX1" fmla="*/ 55879 w 5401567"/>
              <a:gd name="connsiteY1" fmla="*/ 0 h 558789"/>
              <a:gd name="connsiteX2" fmla="*/ 5345688 w 5401567"/>
              <a:gd name="connsiteY2" fmla="*/ 0 h 558789"/>
              <a:gd name="connsiteX3" fmla="*/ 5401567 w 5401567"/>
              <a:gd name="connsiteY3" fmla="*/ 55879 h 558789"/>
              <a:gd name="connsiteX4" fmla="*/ 5401567 w 5401567"/>
              <a:gd name="connsiteY4" fmla="*/ 502910 h 558789"/>
              <a:gd name="connsiteX5" fmla="*/ 5345688 w 5401567"/>
              <a:gd name="connsiteY5" fmla="*/ 558789 h 558789"/>
              <a:gd name="connsiteX6" fmla="*/ 55879 w 5401567"/>
              <a:gd name="connsiteY6" fmla="*/ 558789 h 558789"/>
              <a:gd name="connsiteX7" fmla="*/ 0 w 5401567"/>
              <a:gd name="connsiteY7" fmla="*/ 502910 h 558789"/>
              <a:gd name="connsiteX8" fmla="*/ 0 w 5401567"/>
              <a:gd name="connsiteY8" fmla="*/ 55879 h 558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01567" h="558789">
                <a:moveTo>
                  <a:pt x="0" y="55879"/>
                </a:moveTo>
                <a:cubicBezTo>
                  <a:pt x="0" y="25018"/>
                  <a:pt x="25018" y="0"/>
                  <a:pt x="55879" y="0"/>
                </a:cubicBezTo>
                <a:lnTo>
                  <a:pt x="5345688" y="0"/>
                </a:lnTo>
                <a:cubicBezTo>
                  <a:pt x="5376549" y="0"/>
                  <a:pt x="5401567" y="25018"/>
                  <a:pt x="5401567" y="55879"/>
                </a:cubicBezTo>
                <a:lnTo>
                  <a:pt x="5401567" y="502910"/>
                </a:lnTo>
                <a:cubicBezTo>
                  <a:pt x="5401567" y="533771"/>
                  <a:pt x="5376549" y="558789"/>
                  <a:pt x="5345688" y="558789"/>
                </a:cubicBezTo>
                <a:lnTo>
                  <a:pt x="55879" y="558789"/>
                </a:lnTo>
                <a:cubicBezTo>
                  <a:pt x="25018" y="558789"/>
                  <a:pt x="0" y="533771"/>
                  <a:pt x="0" y="502910"/>
                </a:cubicBezTo>
                <a:lnTo>
                  <a:pt x="0" y="55879"/>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421" tIns="55736" rIns="75421" bIns="55736" numCol="1" spcCol="1270" anchor="ctr" anchorCtr="0">
            <a:noAutofit/>
          </a:bodyPr>
          <a:lstStyle/>
          <a:p>
            <a:pPr lvl="0" algn="ctr" defTabSz="1377950">
              <a:lnSpc>
                <a:spcPct val="90000"/>
              </a:lnSpc>
              <a:spcBef>
                <a:spcPct val="0"/>
              </a:spcBef>
              <a:spcAft>
                <a:spcPct val="35000"/>
              </a:spcAft>
            </a:pPr>
            <a:r>
              <a:rPr lang="en-US" sz="2400" kern="1200" dirty="0"/>
              <a:t>Malcolm Knowles: Six Characteristics of Adult Learners</a:t>
            </a:r>
          </a:p>
        </p:txBody>
      </p:sp>
    </p:spTree>
    <p:extLst>
      <p:ext uri="{BB962C8B-B14F-4D97-AF65-F5344CB8AC3E}">
        <p14:creationId xmlns:p14="http://schemas.microsoft.com/office/powerpoint/2010/main" val="31830836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Isosceles Triangle 19"/>
          <p:cNvSpPr/>
          <p:nvPr/>
        </p:nvSpPr>
        <p:spPr>
          <a:xfrm>
            <a:off x="4865103" y="1364587"/>
            <a:ext cx="5073445" cy="4998442"/>
          </a:xfrm>
          <a:prstGeom prst="triangle">
            <a:avLst/>
          </a:prstGeom>
          <a:gradFill>
            <a:gsLst>
              <a:gs pos="0">
                <a:schemeClr val="accent2"/>
              </a:gs>
              <a:gs pos="100000">
                <a:schemeClr val="accent3"/>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D4A03CC-BC94-AA49-BCAC-52347A3668E4}"/>
              </a:ext>
            </a:extLst>
          </p:cNvPr>
          <p:cNvSpPr>
            <a:spLocks noGrp="1"/>
          </p:cNvSpPr>
          <p:nvPr>
            <p:ph type="title"/>
          </p:nvPr>
        </p:nvSpPr>
        <p:spPr>
          <a:xfrm>
            <a:off x="863029" y="1012004"/>
            <a:ext cx="3416158" cy="4795408"/>
          </a:xfrm>
        </p:spPr>
        <p:txBody>
          <a:bodyPr>
            <a:normAutofit/>
          </a:bodyPr>
          <a:lstStyle/>
          <a:p>
            <a:r>
              <a:rPr lang="en-US" b="1" dirty="0">
                <a:solidFill>
                  <a:srgbClr val="FFFFFF"/>
                </a:solidFill>
              </a:rPr>
              <a:t>Adult Learning Theory</a:t>
            </a:r>
          </a:p>
        </p:txBody>
      </p:sp>
      <p:graphicFrame>
        <p:nvGraphicFramePr>
          <p:cNvPr id="3" name="Diagram 2"/>
          <p:cNvGraphicFramePr/>
          <p:nvPr>
            <p:extLst>
              <p:ext uri="{D42A27DB-BD31-4B8C-83A1-F6EECF244321}">
                <p14:modId xmlns:p14="http://schemas.microsoft.com/office/powerpoint/2010/main" val="4088659580"/>
              </p:ext>
            </p:extLst>
          </p:nvPr>
        </p:nvGraphicFramePr>
        <p:xfrm>
          <a:off x="6312683" y="1476547"/>
          <a:ext cx="5666829" cy="4886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 name="Freeform 21"/>
          <p:cNvSpPr/>
          <p:nvPr/>
        </p:nvSpPr>
        <p:spPr>
          <a:xfrm>
            <a:off x="4809933" y="476933"/>
            <a:ext cx="7169579" cy="757339"/>
          </a:xfrm>
          <a:custGeom>
            <a:avLst/>
            <a:gdLst>
              <a:gd name="connsiteX0" fmla="*/ 0 w 5401567"/>
              <a:gd name="connsiteY0" fmla="*/ 55879 h 558789"/>
              <a:gd name="connsiteX1" fmla="*/ 55879 w 5401567"/>
              <a:gd name="connsiteY1" fmla="*/ 0 h 558789"/>
              <a:gd name="connsiteX2" fmla="*/ 5345688 w 5401567"/>
              <a:gd name="connsiteY2" fmla="*/ 0 h 558789"/>
              <a:gd name="connsiteX3" fmla="*/ 5401567 w 5401567"/>
              <a:gd name="connsiteY3" fmla="*/ 55879 h 558789"/>
              <a:gd name="connsiteX4" fmla="*/ 5401567 w 5401567"/>
              <a:gd name="connsiteY4" fmla="*/ 502910 h 558789"/>
              <a:gd name="connsiteX5" fmla="*/ 5345688 w 5401567"/>
              <a:gd name="connsiteY5" fmla="*/ 558789 h 558789"/>
              <a:gd name="connsiteX6" fmla="*/ 55879 w 5401567"/>
              <a:gd name="connsiteY6" fmla="*/ 558789 h 558789"/>
              <a:gd name="connsiteX7" fmla="*/ 0 w 5401567"/>
              <a:gd name="connsiteY7" fmla="*/ 502910 h 558789"/>
              <a:gd name="connsiteX8" fmla="*/ 0 w 5401567"/>
              <a:gd name="connsiteY8" fmla="*/ 55879 h 558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01567" h="558789">
                <a:moveTo>
                  <a:pt x="0" y="55879"/>
                </a:moveTo>
                <a:cubicBezTo>
                  <a:pt x="0" y="25018"/>
                  <a:pt x="25018" y="0"/>
                  <a:pt x="55879" y="0"/>
                </a:cubicBezTo>
                <a:lnTo>
                  <a:pt x="5345688" y="0"/>
                </a:lnTo>
                <a:cubicBezTo>
                  <a:pt x="5376549" y="0"/>
                  <a:pt x="5401567" y="25018"/>
                  <a:pt x="5401567" y="55879"/>
                </a:cubicBezTo>
                <a:lnTo>
                  <a:pt x="5401567" y="502910"/>
                </a:lnTo>
                <a:cubicBezTo>
                  <a:pt x="5401567" y="533771"/>
                  <a:pt x="5376549" y="558789"/>
                  <a:pt x="5345688" y="558789"/>
                </a:cubicBezTo>
                <a:lnTo>
                  <a:pt x="55879" y="558789"/>
                </a:lnTo>
                <a:cubicBezTo>
                  <a:pt x="25018" y="558789"/>
                  <a:pt x="0" y="533771"/>
                  <a:pt x="0" y="502910"/>
                </a:cubicBezTo>
                <a:lnTo>
                  <a:pt x="0" y="55879"/>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421" tIns="55736" rIns="75421" bIns="55736" numCol="1" spcCol="1270" anchor="ctr" anchorCtr="0">
            <a:noAutofit/>
          </a:bodyPr>
          <a:lstStyle/>
          <a:p>
            <a:pPr lvl="0" algn="ctr" defTabSz="1377950">
              <a:lnSpc>
                <a:spcPct val="90000"/>
              </a:lnSpc>
              <a:spcBef>
                <a:spcPct val="0"/>
              </a:spcBef>
              <a:spcAft>
                <a:spcPct val="35000"/>
              </a:spcAft>
            </a:pPr>
            <a:r>
              <a:rPr lang="en-US" sz="3100" kern="1200" dirty="0"/>
              <a:t>Maslow’s Hierarchy of Needs</a:t>
            </a:r>
          </a:p>
        </p:txBody>
      </p:sp>
    </p:spTree>
    <p:extLst>
      <p:ext uri="{BB962C8B-B14F-4D97-AF65-F5344CB8AC3E}">
        <p14:creationId xmlns:p14="http://schemas.microsoft.com/office/powerpoint/2010/main" val="192594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47A1251-B333-9341-B648-FA5D2C6C4613}"/>
              </a:ext>
            </a:extLst>
          </p:cNvPr>
          <p:cNvSpPr>
            <a:spLocks noGrp="1"/>
          </p:cNvSpPr>
          <p:nvPr>
            <p:ph type="title"/>
          </p:nvPr>
        </p:nvSpPr>
        <p:spPr>
          <a:xfrm>
            <a:off x="863029" y="1012004"/>
            <a:ext cx="3416158" cy="4795408"/>
          </a:xfrm>
        </p:spPr>
        <p:txBody>
          <a:bodyPr>
            <a:normAutofit/>
          </a:bodyPr>
          <a:lstStyle/>
          <a:p>
            <a:r>
              <a:rPr lang="en-US" b="1" dirty="0">
                <a:solidFill>
                  <a:srgbClr val="FFFFFF"/>
                </a:solidFill>
              </a:rPr>
              <a:t>Adult Learning Theory</a:t>
            </a:r>
          </a:p>
        </p:txBody>
      </p:sp>
      <p:graphicFrame>
        <p:nvGraphicFramePr>
          <p:cNvPr id="5" name="Content Placeholder 2">
            <a:extLst>
              <a:ext uri="{FF2B5EF4-FFF2-40B4-BE49-F238E27FC236}">
                <a16:creationId xmlns:a16="http://schemas.microsoft.com/office/drawing/2014/main" id="{C6BC0743-AFE9-4182-89CF-B192E2B19141}"/>
              </a:ext>
            </a:extLst>
          </p:cNvPr>
          <p:cNvGraphicFramePr>
            <a:graphicFrameLocks noGrp="1"/>
          </p:cNvGraphicFramePr>
          <p:nvPr>
            <p:ph idx="1"/>
            <p:extLst>
              <p:ext uri="{D42A27DB-BD31-4B8C-83A1-F6EECF244321}">
                <p14:modId xmlns:p14="http://schemas.microsoft.com/office/powerpoint/2010/main" val="614835722"/>
              </p:ext>
            </p:extLst>
          </p:nvPr>
        </p:nvGraphicFramePr>
        <p:xfrm>
          <a:off x="5194300" y="1460090"/>
          <a:ext cx="6513604" cy="48962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reeform 5"/>
          <p:cNvSpPr/>
          <p:nvPr/>
        </p:nvSpPr>
        <p:spPr>
          <a:xfrm>
            <a:off x="4809933" y="476933"/>
            <a:ext cx="7169579" cy="732435"/>
          </a:xfrm>
          <a:custGeom>
            <a:avLst/>
            <a:gdLst>
              <a:gd name="connsiteX0" fmla="*/ 0 w 5401567"/>
              <a:gd name="connsiteY0" fmla="*/ 55879 h 558789"/>
              <a:gd name="connsiteX1" fmla="*/ 55879 w 5401567"/>
              <a:gd name="connsiteY1" fmla="*/ 0 h 558789"/>
              <a:gd name="connsiteX2" fmla="*/ 5345688 w 5401567"/>
              <a:gd name="connsiteY2" fmla="*/ 0 h 558789"/>
              <a:gd name="connsiteX3" fmla="*/ 5401567 w 5401567"/>
              <a:gd name="connsiteY3" fmla="*/ 55879 h 558789"/>
              <a:gd name="connsiteX4" fmla="*/ 5401567 w 5401567"/>
              <a:gd name="connsiteY4" fmla="*/ 502910 h 558789"/>
              <a:gd name="connsiteX5" fmla="*/ 5345688 w 5401567"/>
              <a:gd name="connsiteY5" fmla="*/ 558789 h 558789"/>
              <a:gd name="connsiteX6" fmla="*/ 55879 w 5401567"/>
              <a:gd name="connsiteY6" fmla="*/ 558789 h 558789"/>
              <a:gd name="connsiteX7" fmla="*/ 0 w 5401567"/>
              <a:gd name="connsiteY7" fmla="*/ 502910 h 558789"/>
              <a:gd name="connsiteX8" fmla="*/ 0 w 5401567"/>
              <a:gd name="connsiteY8" fmla="*/ 55879 h 558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01567" h="558789">
                <a:moveTo>
                  <a:pt x="0" y="55879"/>
                </a:moveTo>
                <a:cubicBezTo>
                  <a:pt x="0" y="25018"/>
                  <a:pt x="25018" y="0"/>
                  <a:pt x="55879" y="0"/>
                </a:cubicBezTo>
                <a:lnTo>
                  <a:pt x="5345688" y="0"/>
                </a:lnTo>
                <a:cubicBezTo>
                  <a:pt x="5376549" y="0"/>
                  <a:pt x="5401567" y="25018"/>
                  <a:pt x="5401567" y="55879"/>
                </a:cubicBezTo>
                <a:lnTo>
                  <a:pt x="5401567" y="502910"/>
                </a:lnTo>
                <a:cubicBezTo>
                  <a:pt x="5401567" y="533771"/>
                  <a:pt x="5376549" y="558789"/>
                  <a:pt x="5345688" y="558789"/>
                </a:cubicBezTo>
                <a:lnTo>
                  <a:pt x="55879" y="558789"/>
                </a:lnTo>
                <a:cubicBezTo>
                  <a:pt x="25018" y="558789"/>
                  <a:pt x="0" y="533771"/>
                  <a:pt x="0" y="502910"/>
                </a:cubicBezTo>
                <a:lnTo>
                  <a:pt x="0" y="55879"/>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421" tIns="55736" rIns="75421" bIns="55736" numCol="1" spcCol="1270" anchor="ctr" anchorCtr="0">
            <a:noAutofit/>
          </a:bodyPr>
          <a:lstStyle/>
          <a:p>
            <a:pPr lvl="0" algn="ctr" defTabSz="1377950">
              <a:lnSpc>
                <a:spcPct val="90000"/>
              </a:lnSpc>
              <a:spcBef>
                <a:spcPct val="0"/>
              </a:spcBef>
              <a:spcAft>
                <a:spcPct val="35000"/>
              </a:spcAft>
            </a:pPr>
            <a:r>
              <a:rPr lang="en-US" sz="3100" kern="1200" dirty="0"/>
              <a:t>Edward Thorndike: Laws of Learning</a:t>
            </a:r>
          </a:p>
        </p:txBody>
      </p:sp>
    </p:spTree>
    <p:extLst>
      <p:ext uri="{BB962C8B-B14F-4D97-AF65-F5344CB8AC3E}">
        <p14:creationId xmlns:p14="http://schemas.microsoft.com/office/powerpoint/2010/main" val="2808112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47A1251-B333-9341-B648-FA5D2C6C4613}"/>
              </a:ext>
            </a:extLst>
          </p:cNvPr>
          <p:cNvSpPr>
            <a:spLocks noGrp="1"/>
          </p:cNvSpPr>
          <p:nvPr>
            <p:ph type="title"/>
          </p:nvPr>
        </p:nvSpPr>
        <p:spPr>
          <a:xfrm>
            <a:off x="863029" y="1012004"/>
            <a:ext cx="3416158" cy="4795408"/>
          </a:xfrm>
        </p:spPr>
        <p:txBody>
          <a:bodyPr>
            <a:normAutofit/>
          </a:bodyPr>
          <a:lstStyle/>
          <a:p>
            <a:r>
              <a:rPr lang="en-US" b="1" dirty="0">
                <a:solidFill>
                  <a:srgbClr val="FFFFFF"/>
                </a:solidFill>
              </a:rPr>
              <a:t>Adult Learning Theory</a:t>
            </a:r>
          </a:p>
        </p:txBody>
      </p:sp>
      <p:graphicFrame>
        <p:nvGraphicFramePr>
          <p:cNvPr id="5" name="Content Placeholder 2">
            <a:extLst>
              <a:ext uri="{FF2B5EF4-FFF2-40B4-BE49-F238E27FC236}">
                <a16:creationId xmlns:a16="http://schemas.microsoft.com/office/drawing/2014/main" id="{C6BC0743-AFE9-4182-89CF-B192E2B19141}"/>
              </a:ext>
            </a:extLst>
          </p:cNvPr>
          <p:cNvGraphicFramePr>
            <a:graphicFrameLocks noGrp="1"/>
          </p:cNvGraphicFramePr>
          <p:nvPr>
            <p:ph idx="1"/>
            <p:extLst>
              <p:ext uri="{D42A27DB-BD31-4B8C-83A1-F6EECF244321}">
                <p14:modId xmlns:p14="http://schemas.microsoft.com/office/powerpoint/2010/main" val="1532333303"/>
              </p:ext>
            </p:extLst>
          </p:nvPr>
        </p:nvGraphicFramePr>
        <p:xfrm>
          <a:off x="5194300" y="1460090"/>
          <a:ext cx="6513604" cy="48962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reeform 5"/>
          <p:cNvSpPr/>
          <p:nvPr/>
        </p:nvSpPr>
        <p:spPr>
          <a:xfrm>
            <a:off x="4809933" y="476933"/>
            <a:ext cx="7169579" cy="732435"/>
          </a:xfrm>
          <a:custGeom>
            <a:avLst/>
            <a:gdLst>
              <a:gd name="connsiteX0" fmla="*/ 0 w 5401567"/>
              <a:gd name="connsiteY0" fmla="*/ 55879 h 558789"/>
              <a:gd name="connsiteX1" fmla="*/ 55879 w 5401567"/>
              <a:gd name="connsiteY1" fmla="*/ 0 h 558789"/>
              <a:gd name="connsiteX2" fmla="*/ 5345688 w 5401567"/>
              <a:gd name="connsiteY2" fmla="*/ 0 h 558789"/>
              <a:gd name="connsiteX3" fmla="*/ 5401567 w 5401567"/>
              <a:gd name="connsiteY3" fmla="*/ 55879 h 558789"/>
              <a:gd name="connsiteX4" fmla="*/ 5401567 w 5401567"/>
              <a:gd name="connsiteY4" fmla="*/ 502910 h 558789"/>
              <a:gd name="connsiteX5" fmla="*/ 5345688 w 5401567"/>
              <a:gd name="connsiteY5" fmla="*/ 558789 h 558789"/>
              <a:gd name="connsiteX6" fmla="*/ 55879 w 5401567"/>
              <a:gd name="connsiteY6" fmla="*/ 558789 h 558789"/>
              <a:gd name="connsiteX7" fmla="*/ 0 w 5401567"/>
              <a:gd name="connsiteY7" fmla="*/ 502910 h 558789"/>
              <a:gd name="connsiteX8" fmla="*/ 0 w 5401567"/>
              <a:gd name="connsiteY8" fmla="*/ 55879 h 558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01567" h="558789">
                <a:moveTo>
                  <a:pt x="0" y="55879"/>
                </a:moveTo>
                <a:cubicBezTo>
                  <a:pt x="0" y="25018"/>
                  <a:pt x="25018" y="0"/>
                  <a:pt x="55879" y="0"/>
                </a:cubicBezTo>
                <a:lnTo>
                  <a:pt x="5345688" y="0"/>
                </a:lnTo>
                <a:cubicBezTo>
                  <a:pt x="5376549" y="0"/>
                  <a:pt x="5401567" y="25018"/>
                  <a:pt x="5401567" y="55879"/>
                </a:cubicBezTo>
                <a:lnTo>
                  <a:pt x="5401567" y="502910"/>
                </a:lnTo>
                <a:cubicBezTo>
                  <a:pt x="5401567" y="533771"/>
                  <a:pt x="5376549" y="558789"/>
                  <a:pt x="5345688" y="558789"/>
                </a:cubicBezTo>
                <a:lnTo>
                  <a:pt x="55879" y="558789"/>
                </a:lnTo>
                <a:cubicBezTo>
                  <a:pt x="25018" y="558789"/>
                  <a:pt x="0" y="533771"/>
                  <a:pt x="0" y="502910"/>
                </a:cubicBezTo>
                <a:lnTo>
                  <a:pt x="0" y="55879"/>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421" tIns="55736" rIns="75421" bIns="55736" numCol="1" spcCol="1270" anchor="ctr" anchorCtr="0">
            <a:noAutofit/>
          </a:bodyPr>
          <a:lstStyle/>
          <a:p>
            <a:pPr lvl="0" algn="ctr" defTabSz="1377950">
              <a:lnSpc>
                <a:spcPct val="90000"/>
              </a:lnSpc>
              <a:spcBef>
                <a:spcPct val="0"/>
              </a:spcBef>
              <a:spcAft>
                <a:spcPct val="35000"/>
              </a:spcAft>
            </a:pPr>
            <a:r>
              <a:rPr lang="en-US" sz="3100" kern="1200" dirty="0"/>
              <a:t>Edward Thorndike (cont.): Additional Laws</a:t>
            </a:r>
          </a:p>
        </p:txBody>
      </p:sp>
    </p:spTree>
    <p:extLst>
      <p:ext uri="{BB962C8B-B14F-4D97-AF65-F5344CB8AC3E}">
        <p14:creationId xmlns:p14="http://schemas.microsoft.com/office/powerpoint/2010/main" val="31745017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47A1251-B333-9341-B648-FA5D2C6C4613}"/>
              </a:ext>
            </a:extLst>
          </p:cNvPr>
          <p:cNvSpPr>
            <a:spLocks noGrp="1"/>
          </p:cNvSpPr>
          <p:nvPr>
            <p:ph type="title"/>
          </p:nvPr>
        </p:nvSpPr>
        <p:spPr>
          <a:xfrm>
            <a:off x="863029" y="1012004"/>
            <a:ext cx="3416158" cy="4795408"/>
          </a:xfrm>
        </p:spPr>
        <p:txBody>
          <a:bodyPr>
            <a:normAutofit/>
          </a:bodyPr>
          <a:lstStyle/>
          <a:p>
            <a:r>
              <a:rPr lang="en-US" b="1" dirty="0">
                <a:solidFill>
                  <a:srgbClr val="FFFFFF"/>
                </a:solidFill>
              </a:rPr>
              <a:t>Adult Learning Theory</a:t>
            </a:r>
          </a:p>
        </p:txBody>
      </p:sp>
      <p:graphicFrame>
        <p:nvGraphicFramePr>
          <p:cNvPr id="5" name="Content Placeholder 2">
            <a:extLst>
              <a:ext uri="{FF2B5EF4-FFF2-40B4-BE49-F238E27FC236}">
                <a16:creationId xmlns:a16="http://schemas.microsoft.com/office/drawing/2014/main" id="{C6BC0743-AFE9-4182-89CF-B192E2B19141}"/>
              </a:ext>
            </a:extLst>
          </p:cNvPr>
          <p:cNvGraphicFramePr>
            <a:graphicFrameLocks noGrp="1"/>
          </p:cNvGraphicFramePr>
          <p:nvPr>
            <p:ph idx="1"/>
            <p:extLst>
              <p:ext uri="{D42A27DB-BD31-4B8C-83A1-F6EECF244321}">
                <p14:modId xmlns:p14="http://schemas.microsoft.com/office/powerpoint/2010/main" val="2965058762"/>
              </p:ext>
            </p:extLst>
          </p:nvPr>
        </p:nvGraphicFramePr>
        <p:xfrm>
          <a:off x="5216238" y="5302046"/>
          <a:ext cx="6513604" cy="13126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reeform 5"/>
          <p:cNvSpPr/>
          <p:nvPr/>
        </p:nvSpPr>
        <p:spPr>
          <a:xfrm>
            <a:off x="4809933" y="476933"/>
            <a:ext cx="7169579" cy="732435"/>
          </a:xfrm>
          <a:custGeom>
            <a:avLst/>
            <a:gdLst>
              <a:gd name="connsiteX0" fmla="*/ 0 w 5401567"/>
              <a:gd name="connsiteY0" fmla="*/ 55879 h 558789"/>
              <a:gd name="connsiteX1" fmla="*/ 55879 w 5401567"/>
              <a:gd name="connsiteY1" fmla="*/ 0 h 558789"/>
              <a:gd name="connsiteX2" fmla="*/ 5345688 w 5401567"/>
              <a:gd name="connsiteY2" fmla="*/ 0 h 558789"/>
              <a:gd name="connsiteX3" fmla="*/ 5401567 w 5401567"/>
              <a:gd name="connsiteY3" fmla="*/ 55879 h 558789"/>
              <a:gd name="connsiteX4" fmla="*/ 5401567 w 5401567"/>
              <a:gd name="connsiteY4" fmla="*/ 502910 h 558789"/>
              <a:gd name="connsiteX5" fmla="*/ 5345688 w 5401567"/>
              <a:gd name="connsiteY5" fmla="*/ 558789 h 558789"/>
              <a:gd name="connsiteX6" fmla="*/ 55879 w 5401567"/>
              <a:gd name="connsiteY6" fmla="*/ 558789 h 558789"/>
              <a:gd name="connsiteX7" fmla="*/ 0 w 5401567"/>
              <a:gd name="connsiteY7" fmla="*/ 502910 h 558789"/>
              <a:gd name="connsiteX8" fmla="*/ 0 w 5401567"/>
              <a:gd name="connsiteY8" fmla="*/ 55879 h 558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01567" h="558789">
                <a:moveTo>
                  <a:pt x="0" y="55879"/>
                </a:moveTo>
                <a:cubicBezTo>
                  <a:pt x="0" y="25018"/>
                  <a:pt x="25018" y="0"/>
                  <a:pt x="55879" y="0"/>
                </a:cubicBezTo>
                <a:lnTo>
                  <a:pt x="5345688" y="0"/>
                </a:lnTo>
                <a:cubicBezTo>
                  <a:pt x="5376549" y="0"/>
                  <a:pt x="5401567" y="25018"/>
                  <a:pt x="5401567" y="55879"/>
                </a:cubicBezTo>
                <a:lnTo>
                  <a:pt x="5401567" y="502910"/>
                </a:lnTo>
                <a:cubicBezTo>
                  <a:pt x="5401567" y="533771"/>
                  <a:pt x="5376549" y="558789"/>
                  <a:pt x="5345688" y="558789"/>
                </a:cubicBezTo>
                <a:lnTo>
                  <a:pt x="55879" y="558789"/>
                </a:lnTo>
                <a:cubicBezTo>
                  <a:pt x="25018" y="558789"/>
                  <a:pt x="0" y="533771"/>
                  <a:pt x="0" y="502910"/>
                </a:cubicBezTo>
                <a:lnTo>
                  <a:pt x="0" y="55879"/>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421" tIns="55736" rIns="75421" bIns="55736" numCol="1" spcCol="1270" anchor="ctr" anchorCtr="0">
            <a:noAutofit/>
          </a:bodyPr>
          <a:lstStyle/>
          <a:p>
            <a:pPr lvl="0" algn="ctr" defTabSz="1377950">
              <a:lnSpc>
                <a:spcPct val="90000"/>
              </a:lnSpc>
              <a:spcBef>
                <a:spcPct val="0"/>
              </a:spcBef>
              <a:spcAft>
                <a:spcPct val="35000"/>
              </a:spcAft>
            </a:pPr>
            <a:r>
              <a:rPr lang="en-US" sz="3100" kern="1200" dirty="0"/>
              <a:t>Primacy and </a:t>
            </a:r>
            <a:r>
              <a:rPr lang="en-US" sz="3100" kern="1200" dirty="0" err="1"/>
              <a:t>Recency</a:t>
            </a:r>
            <a:endParaRPr lang="en-US" sz="3100" kern="1200" dirty="0"/>
          </a:p>
        </p:txBody>
      </p:sp>
      <p:grpSp>
        <p:nvGrpSpPr>
          <p:cNvPr id="20" name="Group 19"/>
          <p:cNvGrpSpPr/>
          <p:nvPr/>
        </p:nvGrpSpPr>
        <p:grpSpPr>
          <a:xfrm>
            <a:off x="5194300" y="1425951"/>
            <a:ext cx="6513604" cy="3701845"/>
            <a:chOff x="5194300" y="1425951"/>
            <a:chExt cx="6513604" cy="3701845"/>
          </a:xfrm>
        </p:grpSpPr>
        <p:sp>
          <p:nvSpPr>
            <p:cNvPr id="3" name="Rectangle 2"/>
            <p:cNvSpPr/>
            <p:nvPr/>
          </p:nvSpPr>
          <p:spPr>
            <a:xfrm>
              <a:off x="5194300" y="1425951"/>
              <a:ext cx="6513604" cy="370184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Left-Up Arrow 3"/>
            <p:cNvSpPr/>
            <p:nvPr/>
          </p:nvSpPr>
          <p:spPr>
            <a:xfrm flipH="1">
              <a:off x="7239713" y="1999583"/>
              <a:ext cx="3897065" cy="2336444"/>
            </a:xfrm>
            <a:prstGeom prst="leftUpArrow">
              <a:avLst>
                <a:gd name="adj1" fmla="val 0"/>
                <a:gd name="adj2" fmla="val 1262"/>
                <a:gd name="adj3" fmla="val 7314"/>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8903627" y="4587683"/>
              <a:ext cx="687228" cy="408623"/>
            </a:xfrm>
            <a:prstGeom prst="roundRect">
              <a:avLst/>
            </a:prstGeom>
            <a:solidFill>
              <a:schemeClr val="accent1">
                <a:lumMod val="60000"/>
                <a:lumOff val="40000"/>
                <a:alpha val="52000"/>
              </a:schemeClr>
            </a:solidFill>
          </p:spPr>
          <p:txBody>
            <a:bodyPr wrap="none" rtlCol="0">
              <a:spAutoFit/>
            </a:bodyPr>
            <a:lstStyle/>
            <a:p>
              <a:r>
                <a:rPr lang="en-US" dirty="0">
                  <a:solidFill>
                    <a:schemeClr val="bg1"/>
                  </a:solidFill>
                </a:rPr>
                <a:t>Time</a:t>
              </a:r>
            </a:p>
          </p:txBody>
        </p:sp>
        <p:sp>
          <p:nvSpPr>
            <p:cNvPr id="10" name="TextBox 9"/>
            <p:cNvSpPr txBox="1"/>
            <p:nvPr/>
          </p:nvSpPr>
          <p:spPr>
            <a:xfrm>
              <a:off x="5505897" y="2957441"/>
              <a:ext cx="1134931" cy="408623"/>
            </a:xfrm>
            <a:prstGeom prst="roundRect">
              <a:avLst/>
            </a:prstGeom>
            <a:solidFill>
              <a:schemeClr val="accent1">
                <a:lumMod val="60000"/>
                <a:lumOff val="40000"/>
                <a:alpha val="52000"/>
              </a:schemeClr>
            </a:solidFill>
          </p:spPr>
          <p:txBody>
            <a:bodyPr wrap="none" rtlCol="0">
              <a:spAutoFit/>
            </a:bodyPr>
            <a:lstStyle/>
            <a:p>
              <a:r>
                <a:rPr lang="en-US" dirty="0">
                  <a:solidFill>
                    <a:schemeClr val="bg1"/>
                  </a:solidFill>
                </a:rPr>
                <a:t>Retention</a:t>
              </a:r>
            </a:p>
          </p:txBody>
        </p:sp>
        <p:sp>
          <p:nvSpPr>
            <p:cNvPr id="12" name="Freeform 11"/>
            <p:cNvSpPr/>
            <p:nvPr/>
          </p:nvSpPr>
          <p:spPr>
            <a:xfrm>
              <a:off x="7580673" y="2611977"/>
              <a:ext cx="3333136" cy="1111655"/>
            </a:xfrm>
            <a:custGeom>
              <a:avLst/>
              <a:gdLst>
                <a:gd name="connsiteX0" fmla="*/ 0 w 2934929"/>
                <a:gd name="connsiteY0" fmla="*/ 265471 h 1462327"/>
                <a:gd name="connsiteX1" fmla="*/ 1519084 w 2934929"/>
                <a:gd name="connsiteY1" fmla="*/ 1460090 h 1462327"/>
                <a:gd name="connsiteX2" fmla="*/ 2934929 w 2934929"/>
                <a:gd name="connsiteY2" fmla="*/ 0 h 1462327"/>
              </a:gdLst>
              <a:ahLst/>
              <a:cxnLst>
                <a:cxn ang="0">
                  <a:pos x="connsiteX0" y="connsiteY0"/>
                </a:cxn>
                <a:cxn ang="0">
                  <a:pos x="connsiteX1" y="connsiteY1"/>
                </a:cxn>
                <a:cxn ang="0">
                  <a:pos x="connsiteX2" y="connsiteY2"/>
                </a:cxn>
              </a:cxnLst>
              <a:rect l="l" t="t" r="r" b="b"/>
              <a:pathLst>
                <a:path w="2934929" h="1462327">
                  <a:moveTo>
                    <a:pt x="0" y="265471"/>
                  </a:moveTo>
                  <a:cubicBezTo>
                    <a:pt x="514964" y="884903"/>
                    <a:pt x="1029929" y="1504335"/>
                    <a:pt x="1519084" y="1460090"/>
                  </a:cubicBezTo>
                  <a:cubicBezTo>
                    <a:pt x="2008239" y="1415845"/>
                    <a:pt x="2471584" y="707922"/>
                    <a:pt x="2934929" y="0"/>
                  </a:cubicBezTo>
                </a:path>
              </a:pathLst>
            </a:custGeom>
            <a:ln/>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
          <p:nvSpPr>
            <p:cNvPr id="13" name="TextBox 12"/>
            <p:cNvSpPr txBox="1"/>
            <p:nvPr/>
          </p:nvSpPr>
          <p:spPr>
            <a:xfrm>
              <a:off x="7517833" y="2437727"/>
              <a:ext cx="933269" cy="369332"/>
            </a:xfrm>
            <a:prstGeom prst="rect">
              <a:avLst/>
            </a:prstGeom>
            <a:noFill/>
          </p:spPr>
          <p:txBody>
            <a:bodyPr wrap="none" rtlCol="0">
              <a:spAutoFit/>
            </a:bodyPr>
            <a:lstStyle/>
            <a:p>
              <a:r>
                <a:rPr lang="en-US" dirty="0">
                  <a:solidFill>
                    <a:schemeClr val="accent1"/>
                  </a:solidFill>
                </a:rPr>
                <a:t>Primacy</a:t>
              </a:r>
            </a:p>
          </p:txBody>
        </p:sp>
        <p:sp>
          <p:nvSpPr>
            <p:cNvPr id="15" name="TextBox 14"/>
            <p:cNvSpPr txBox="1"/>
            <p:nvPr/>
          </p:nvSpPr>
          <p:spPr>
            <a:xfrm>
              <a:off x="9955726" y="2272533"/>
              <a:ext cx="958083" cy="369332"/>
            </a:xfrm>
            <a:prstGeom prst="rect">
              <a:avLst/>
            </a:prstGeom>
            <a:noFill/>
          </p:spPr>
          <p:txBody>
            <a:bodyPr wrap="none" rtlCol="0">
              <a:spAutoFit/>
            </a:bodyPr>
            <a:lstStyle/>
            <a:p>
              <a:r>
                <a:rPr lang="en-US" dirty="0" err="1">
                  <a:solidFill>
                    <a:schemeClr val="accent1"/>
                  </a:solidFill>
                </a:rPr>
                <a:t>Recency</a:t>
              </a:r>
              <a:endParaRPr lang="en-US" dirty="0">
                <a:solidFill>
                  <a:schemeClr val="accent1"/>
                </a:solidFill>
              </a:endParaRPr>
            </a:p>
          </p:txBody>
        </p:sp>
        <p:sp>
          <p:nvSpPr>
            <p:cNvPr id="16" name="TextBox 15"/>
            <p:cNvSpPr txBox="1"/>
            <p:nvPr/>
          </p:nvSpPr>
          <p:spPr>
            <a:xfrm>
              <a:off x="7036419" y="4218469"/>
              <a:ext cx="301686" cy="369332"/>
            </a:xfrm>
            <a:prstGeom prst="rect">
              <a:avLst/>
            </a:prstGeom>
            <a:noFill/>
          </p:spPr>
          <p:txBody>
            <a:bodyPr wrap="none" rtlCol="0">
              <a:spAutoFit/>
            </a:bodyPr>
            <a:lstStyle/>
            <a:p>
              <a:r>
                <a:rPr lang="en-US" dirty="0">
                  <a:solidFill>
                    <a:schemeClr val="accent1"/>
                  </a:solidFill>
                </a:rPr>
                <a:t>0</a:t>
              </a:r>
            </a:p>
          </p:txBody>
        </p:sp>
        <p:sp>
          <p:nvSpPr>
            <p:cNvPr id="17" name="TextBox 16"/>
            <p:cNvSpPr txBox="1"/>
            <p:nvPr/>
          </p:nvSpPr>
          <p:spPr>
            <a:xfrm>
              <a:off x="6560101" y="2144329"/>
              <a:ext cx="700833" cy="369332"/>
            </a:xfrm>
            <a:prstGeom prst="rect">
              <a:avLst/>
            </a:prstGeom>
            <a:noFill/>
          </p:spPr>
          <p:txBody>
            <a:bodyPr wrap="none" rtlCol="0">
              <a:spAutoFit/>
            </a:bodyPr>
            <a:lstStyle/>
            <a:p>
              <a:r>
                <a:rPr lang="en-US" dirty="0">
                  <a:solidFill>
                    <a:schemeClr val="accent1"/>
                  </a:solidFill>
                </a:rPr>
                <a:t>100%</a:t>
              </a:r>
            </a:p>
          </p:txBody>
        </p:sp>
        <p:sp>
          <p:nvSpPr>
            <p:cNvPr id="18" name="TextBox 17"/>
            <p:cNvSpPr txBox="1"/>
            <p:nvPr/>
          </p:nvSpPr>
          <p:spPr>
            <a:xfrm>
              <a:off x="10710013" y="4277248"/>
              <a:ext cx="261610" cy="369332"/>
            </a:xfrm>
            <a:prstGeom prst="rect">
              <a:avLst/>
            </a:prstGeom>
            <a:noFill/>
          </p:spPr>
          <p:txBody>
            <a:bodyPr wrap="none" rtlCol="0">
              <a:spAutoFit/>
            </a:bodyPr>
            <a:lstStyle/>
            <a:p>
              <a:r>
                <a:rPr lang="en-US" dirty="0">
                  <a:solidFill>
                    <a:schemeClr val="accent1"/>
                  </a:solidFill>
                </a:rPr>
                <a:t>t</a:t>
              </a:r>
            </a:p>
          </p:txBody>
        </p:sp>
      </p:grpSp>
    </p:spTree>
    <p:extLst>
      <p:ext uri="{BB962C8B-B14F-4D97-AF65-F5344CB8AC3E}">
        <p14:creationId xmlns:p14="http://schemas.microsoft.com/office/powerpoint/2010/main" val="722578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Freeform: Shape 2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D47A726-B522-484D-9A07-CB5D47CD51F5}"/>
              </a:ext>
            </a:extLst>
          </p:cNvPr>
          <p:cNvSpPr>
            <a:spLocks noGrp="1"/>
          </p:cNvSpPr>
          <p:nvPr>
            <p:ph type="title"/>
          </p:nvPr>
        </p:nvSpPr>
        <p:spPr>
          <a:xfrm>
            <a:off x="863029" y="1012004"/>
            <a:ext cx="3416158" cy="4795408"/>
          </a:xfrm>
        </p:spPr>
        <p:txBody>
          <a:bodyPr>
            <a:normAutofit/>
          </a:bodyPr>
          <a:lstStyle/>
          <a:p>
            <a:r>
              <a:rPr lang="en-US" b="1">
                <a:solidFill>
                  <a:srgbClr val="FFFFFF"/>
                </a:solidFill>
              </a:rPr>
              <a:t>Objectives</a:t>
            </a:r>
          </a:p>
        </p:txBody>
      </p:sp>
      <p:graphicFrame>
        <p:nvGraphicFramePr>
          <p:cNvPr id="5" name="Content Placeholder 2">
            <a:extLst>
              <a:ext uri="{FF2B5EF4-FFF2-40B4-BE49-F238E27FC236}">
                <a16:creationId xmlns:a16="http://schemas.microsoft.com/office/drawing/2014/main" id="{A05AAA4E-6758-4362-84E1-F4872319CF0D}"/>
              </a:ext>
            </a:extLst>
          </p:cNvPr>
          <p:cNvGraphicFramePr>
            <a:graphicFrameLocks noGrp="1"/>
          </p:cNvGraphicFramePr>
          <p:nvPr>
            <p:ph idx="1"/>
            <p:extLst>
              <p:ext uri="{D42A27DB-BD31-4B8C-83A1-F6EECF244321}">
                <p14:modId xmlns:p14="http://schemas.microsoft.com/office/powerpoint/2010/main" val="346820273"/>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0979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47A1251-B333-9341-B648-FA5D2C6C4613}"/>
              </a:ext>
            </a:extLst>
          </p:cNvPr>
          <p:cNvSpPr>
            <a:spLocks noGrp="1"/>
          </p:cNvSpPr>
          <p:nvPr>
            <p:ph type="title"/>
          </p:nvPr>
        </p:nvSpPr>
        <p:spPr>
          <a:xfrm>
            <a:off x="863029" y="1012004"/>
            <a:ext cx="3416158" cy="4795408"/>
          </a:xfrm>
        </p:spPr>
        <p:txBody>
          <a:bodyPr>
            <a:normAutofit/>
          </a:bodyPr>
          <a:lstStyle/>
          <a:p>
            <a:r>
              <a:rPr lang="en-US" b="1" dirty="0">
                <a:solidFill>
                  <a:srgbClr val="FFFFFF"/>
                </a:solidFill>
              </a:rPr>
              <a:t>Adult Learning Theory</a:t>
            </a:r>
          </a:p>
        </p:txBody>
      </p:sp>
      <p:graphicFrame>
        <p:nvGraphicFramePr>
          <p:cNvPr id="5" name="Content Placeholder 2">
            <a:extLst>
              <a:ext uri="{FF2B5EF4-FFF2-40B4-BE49-F238E27FC236}">
                <a16:creationId xmlns:a16="http://schemas.microsoft.com/office/drawing/2014/main" id="{C6BC0743-AFE9-4182-89CF-B192E2B19141}"/>
              </a:ext>
            </a:extLst>
          </p:cNvPr>
          <p:cNvGraphicFramePr>
            <a:graphicFrameLocks noGrp="1"/>
          </p:cNvGraphicFramePr>
          <p:nvPr>
            <p:ph idx="1"/>
            <p:extLst>
              <p:ext uri="{D42A27DB-BD31-4B8C-83A1-F6EECF244321}">
                <p14:modId xmlns:p14="http://schemas.microsoft.com/office/powerpoint/2010/main" val="1010486995"/>
              </p:ext>
            </p:extLst>
          </p:nvPr>
        </p:nvGraphicFramePr>
        <p:xfrm>
          <a:off x="5194300" y="1298333"/>
          <a:ext cx="6785212" cy="51266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reeform 5"/>
          <p:cNvSpPr/>
          <p:nvPr/>
        </p:nvSpPr>
        <p:spPr>
          <a:xfrm>
            <a:off x="4809933" y="476933"/>
            <a:ext cx="7169579" cy="732435"/>
          </a:xfrm>
          <a:custGeom>
            <a:avLst/>
            <a:gdLst>
              <a:gd name="connsiteX0" fmla="*/ 0 w 5401567"/>
              <a:gd name="connsiteY0" fmla="*/ 55879 h 558789"/>
              <a:gd name="connsiteX1" fmla="*/ 55879 w 5401567"/>
              <a:gd name="connsiteY1" fmla="*/ 0 h 558789"/>
              <a:gd name="connsiteX2" fmla="*/ 5345688 w 5401567"/>
              <a:gd name="connsiteY2" fmla="*/ 0 h 558789"/>
              <a:gd name="connsiteX3" fmla="*/ 5401567 w 5401567"/>
              <a:gd name="connsiteY3" fmla="*/ 55879 h 558789"/>
              <a:gd name="connsiteX4" fmla="*/ 5401567 w 5401567"/>
              <a:gd name="connsiteY4" fmla="*/ 502910 h 558789"/>
              <a:gd name="connsiteX5" fmla="*/ 5345688 w 5401567"/>
              <a:gd name="connsiteY5" fmla="*/ 558789 h 558789"/>
              <a:gd name="connsiteX6" fmla="*/ 55879 w 5401567"/>
              <a:gd name="connsiteY6" fmla="*/ 558789 h 558789"/>
              <a:gd name="connsiteX7" fmla="*/ 0 w 5401567"/>
              <a:gd name="connsiteY7" fmla="*/ 502910 h 558789"/>
              <a:gd name="connsiteX8" fmla="*/ 0 w 5401567"/>
              <a:gd name="connsiteY8" fmla="*/ 55879 h 558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01567" h="558789">
                <a:moveTo>
                  <a:pt x="0" y="55879"/>
                </a:moveTo>
                <a:cubicBezTo>
                  <a:pt x="0" y="25018"/>
                  <a:pt x="25018" y="0"/>
                  <a:pt x="55879" y="0"/>
                </a:cubicBezTo>
                <a:lnTo>
                  <a:pt x="5345688" y="0"/>
                </a:lnTo>
                <a:cubicBezTo>
                  <a:pt x="5376549" y="0"/>
                  <a:pt x="5401567" y="25018"/>
                  <a:pt x="5401567" y="55879"/>
                </a:cubicBezTo>
                <a:lnTo>
                  <a:pt x="5401567" y="502910"/>
                </a:lnTo>
                <a:cubicBezTo>
                  <a:pt x="5401567" y="533771"/>
                  <a:pt x="5376549" y="558789"/>
                  <a:pt x="5345688" y="558789"/>
                </a:cubicBezTo>
                <a:lnTo>
                  <a:pt x="55879" y="558789"/>
                </a:lnTo>
                <a:cubicBezTo>
                  <a:pt x="25018" y="558789"/>
                  <a:pt x="0" y="533771"/>
                  <a:pt x="0" y="502910"/>
                </a:cubicBezTo>
                <a:lnTo>
                  <a:pt x="0" y="55879"/>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421" tIns="55736" rIns="75421" bIns="55736" numCol="1" spcCol="1270" anchor="ctr" anchorCtr="0">
            <a:noAutofit/>
          </a:bodyPr>
          <a:lstStyle/>
          <a:p>
            <a:pPr lvl="0" algn="ctr" defTabSz="1377950">
              <a:lnSpc>
                <a:spcPct val="90000"/>
              </a:lnSpc>
              <a:spcBef>
                <a:spcPct val="0"/>
              </a:spcBef>
              <a:spcAft>
                <a:spcPct val="35000"/>
              </a:spcAft>
            </a:pPr>
            <a:r>
              <a:rPr lang="en-US" sz="3100" kern="1200" dirty="0"/>
              <a:t>Levels of Learning: RUAC</a:t>
            </a:r>
          </a:p>
        </p:txBody>
      </p:sp>
    </p:spTree>
    <p:extLst>
      <p:ext uri="{BB962C8B-B14F-4D97-AF65-F5344CB8AC3E}">
        <p14:creationId xmlns:p14="http://schemas.microsoft.com/office/powerpoint/2010/main" val="3346868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Shape 8">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94609D0-9E43-0347-B15D-2C16F6C2A255}"/>
              </a:ext>
            </a:extLst>
          </p:cNvPr>
          <p:cNvSpPr>
            <a:spLocks noGrp="1"/>
          </p:cNvSpPr>
          <p:nvPr>
            <p:ph type="title"/>
          </p:nvPr>
        </p:nvSpPr>
        <p:spPr>
          <a:xfrm>
            <a:off x="863029" y="1012004"/>
            <a:ext cx="3416158" cy="4795408"/>
          </a:xfrm>
        </p:spPr>
        <p:txBody>
          <a:bodyPr>
            <a:normAutofit/>
          </a:bodyPr>
          <a:lstStyle/>
          <a:p>
            <a:r>
              <a:rPr lang="en-US" dirty="0">
                <a:solidFill>
                  <a:srgbClr val="FFFFFF"/>
                </a:solidFill>
              </a:rPr>
              <a:t>Adult Learning Theory</a:t>
            </a:r>
          </a:p>
        </p:txBody>
      </p:sp>
      <p:graphicFrame>
        <p:nvGraphicFramePr>
          <p:cNvPr id="12" name="Content Placeholder 2">
            <a:extLst>
              <a:ext uri="{FF2B5EF4-FFF2-40B4-BE49-F238E27FC236}">
                <a16:creationId xmlns:a16="http://schemas.microsoft.com/office/drawing/2014/main" id="{F5C1B044-7FCC-4EE6-855D-20B2497D0576}"/>
              </a:ext>
            </a:extLst>
          </p:cNvPr>
          <p:cNvGraphicFramePr>
            <a:graphicFrameLocks noGrp="1"/>
          </p:cNvGraphicFramePr>
          <p:nvPr>
            <p:ph idx="1"/>
            <p:extLst>
              <p:ext uri="{D42A27DB-BD31-4B8C-83A1-F6EECF244321}">
                <p14:modId xmlns:p14="http://schemas.microsoft.com/office/powerpoint/2010/main" val="2391565499"/>
              </p:ext>
            </p:extLst>
          </p:nvPr>
        </p:nvGraphicFramePr>
        <p:xfrm>
          <a:off x="5194300" y="1415844"/>
          <a:ext cx="6513604" cy="49405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Freeform 4"/>
          <p:cNvSpPr/>
          <p:nvPr/>
        </p:nvSpPr>
        <p:spPr>
          <a:xfrm>
            <a:off x="4809933" y="476933"/>
            <a:ext cx="7169579" cy="732435"/>
          </a:xfrm>
          <a:custGeom>
            <a:avLst/>
            <a:gdLst>
              <a:gd name="connsiteX0" fmla="*/ 0 w 5401567"/>
              <a:gd name="connsiteY0" fmla="*/ 55879 h 558789"/>
              <a:gd name="connsiteX1" fmla="*/ 55879 w 5401567"/>
              <a:gd name="connsiteY1" fmla="*/ 0 h 558789"/>
              <a:gd name="connsiteX2" fmla="*/ 5345688 w 5401567"/>
              <a:gd name="connsiteY2" fmla="*/ 0 h 558789"/>
              <a:gd name="connsiteX3" fmla="*/ 5401567 w 5401567"/>
              <a:gd name="connsiteY3" fmla="*/ 55879 h 558789"/>
              <a:gd name="connsiteX4" fmla="*/ 5401567 w 5401567"/>
              <a:gd name="connsiteY4" fmla="*/ 502910 h 558789"/>
              <a:gd name="connsiteX5" fmla="*/ 5345688 w 5401567"/>
              <a:gd name="connsiteY5" fmla="*/ 558789 h 558789"/>
              <a:gd name="connsiteX6" fmla="*/ 55879 w 5401567"/>
              <a:gd name="connsiteY6" fmla="*/ 558789 h 558789"/>
              <a:gd name="connsiteX7" fmla="*/ 0 w 5401567"/>
              <a:gd name="connsiteY7" fmla="*/ 502910 h 558789"/>
              <a:gd name="connsiteX8" fmla="*/ 0 w 5401567"/>
              <a:gd name="connsiteY8" fmla="*/ 55879 h 558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01567" h="558789">
                <a:moveTo>
                  <a:pt x="0" y="55879"/>
                </a:moveTo>
                <a:cubicBezTo>
                  <a:pt x="0" y="25018"/>
                  <a:pt x="25018" y="0"/>
                  <a:pt x="55879" y="0"/>
                </a:cubicBezTo>
                <a:lnTo>
                  <a:pt x="5345688" y="0"/>
                </a:lnTo>
                <a:cubicBezTo>
                  <a:pt x="5376549" y="0"/>
                  <a:pt x="5401567" y="25018"/>
                  <a:pt x="5401567" y="55879"/>
                </a:cubicBezTo>
                <a:lnTo>
                  <a:pt x="5401567" y="502910"/>
                </a:lnTo>
                <a:cubicBezTo>
                  <a:pt x="5401567" y="533771"/>
                  <a:pt x="5376549" y="558789"/>
                  <a:pt x="5345688" y="558789"/>
                </a:cubicBezTo>
                <a:lnTo>
                  <a:pt x="55879" y="558789"/>
                </a:lnTo>
                <a:cubicBezTo>
                  <a:pt x="25018" y="558789"/>
                  <a:pt x="0" y="533771"/>
                  <a:pt x="0" y="502910"/>
                </a:cubicBezTo>
                <a:lnTo>
                  <a:pt x="0" y="55879"/>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421" tIns="55736" rIns="75421" bIns="55736" numCol="1" spcCol="1270" anchor="ctr" anchorCtr="0">
            <a:noAutofit/>
          </a:bodyPr>
          <a:lstStyle/>
          <a:p>
            <a:pPr lvl="0" algn="ctr" defTabSz="1377950">
              <a:lnSpc>
                <a:spcPct val="90000"/>
              </a:lnSpc>
              <a:spcBef>
                <a:spcPct val="0"/>
              </a:spcBef>
              <a:spcAft>
                <a:spcPct val="35000"/>
              </a:spcAft>
            </a:pPr>
            <a:r>
              <a:rPr lang="en-US" sz="3100" kern="1200" dirty="0"/>
              <a:t>Teaching Scenarios for Residents</a:t>
            </a:r>
          </a:p>
        </p:txBody>
      </p:sp>
    </p:spTree>
    <p:extLst>
      <p:ext uri="{BB962C8B-B14F-4D97-AF65-F5344CB8AC3E}">
        <p14:creationId xmlns:p14="http://schemas.microsoft.com/office/powerpoint/2010/main" val="7949877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Freeform: Shape 13">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B466231-5715-E04B-9DF6-17EB7DB855EF}"/>
              </a:ext>
            </a:extLst>
          </p:cNvPr>
          <p:cNvSpPr>
            <a:spLocks noGrp="1"/>
          </p:cNvSpPr>
          <p:nvPr>
            <p:ph type="title"/>
          </p:nvPr>
        </p:nvSpPr>
        <p:spPr>
          <a:xfrm>
            <a:off x="863028" y="1012004"/>
            <a:ext cx="4381009" cy="4795408"/>
          </a:xfrm>
        </p:spPr>
        <p:txBody>
          <a:bodyPr>
            <a:normAutofit/>
          </a:bodyPr>
          <a:lstStyle/>
          <a:p>
            <a:r>
              <a:rPr lang="en-US" b="1" dirty="0">
                <a:solidFill>
                  <a:srgbClr val="FFFFFF"/>
                </a:solidFill>
              </a:rPr>
              <a:t>Modeling Professionalism</a:t>
            </a:r>
            <a:endParaRPr lang="en-US" dirty="0">
              <a:solidFill>
                <a:srgbClr val="FFFFFF"/>
              </a:solidFill>
            </a:endParaRPr>
          </a:p>
        </p:txBody>
      </p:sp>
      <p:graphicFrame>
        <p:nvGraphicFramePr>
          <p:cNvPr id="5" name="Content Placeholder 2">
            <a:extLst>
              <a:ext uri="{FF2B5EF4-FFF2-40B4-BE49-F238E27FC236}">
                <a16:creationId xmlns:a16="http://schemas.microsoft.com/office/drawing/2014/main" id="{49D455CE-4516-44E2-AC95-D51D8F2B7D0A}"/>
              </a:ext>
            </a:extLst>
          </p:cNvPr>
          <p:cNvGraphicFramePr>
            <a:graphicFrameLocks noGrp="1"/>
          </p:cNvGraphicFramePr>
          <p:nvPr>
            <p:ph idx="1"/>
            <p:extLst>
              <p:ext uri="{D42A27DB-BD31-4B8C-83A1-F6EECF244321}">
                <p14:modId xmlns:p14="http://schemas.microsoft.com/office/powerpoint/2010/main" val="2675065330"/>
              </p:ext>
            </p:extLst>
          </p:nvPr>
        </p:nvGraphicFramePr>
        <p:xfrm>
          <a:off x="5984713" y="477603"/>
          <a:ext cx="6997700"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13844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C4A64AD-AEDF-E044-8F8E-3A3B23CD07D0}"/>
              </a:ext>
            </a:extLst>
          </p:cNvPr>
          <p:cNvSpPr>
            <a:spLocks noGrp="1"/>
          </p:cNvSpPr>
          <p:nvPr>
            <p:ph type="title"/>
          </p:nvPr>
        </p:nvSpPr>
        <p:spPr>
          <a:xfrm>
            <a:off x="863029" y="1012004"/>
            <a:ext cx="3416158" cy="4795408"/>
          </a:xfrm>
        </p:spPr>
        <p:txBody>
          <a:bodyPr>
            <a:normAutofit/>
          </a:bodyPr>
          <a:lstStyle/>
          <a:p>
            <a:r>
              <a:rPr lang="en-US" dirty="0">
                <a:solidFill>
                  <a:srgbClr val="FFFFFF"/>
                </a:solidFill>
              </a:rPr>
              <a:t>Summary</a:t>
            </a:r>
          </a:p>
        </p:txBody>
      </p:sp>
      <p:graphicFrame>
        <p:nvGraphicFramePr>
          <p:cNvPr id="14" name="Content Placeholder 2">
            <a:extLst>
              <a:ext uri="{FF2B5EF4-FFF2-40B4-BE49-F238E27FC236}">
                <a16:creationId xmlns:a16="http://schemas.microsoft.com/office/drawing/2014/main" id="{44C1B362-C3DD-4A61-8A7E-EC32A2684B60}"/>
              </a:ext>
            </a:extLst>
          </p:cNvPr>
          <p:cNvGraphicFramePr>
            <a:graphicFrameLocks noGrp="1"/>
          </p:cNvGraphicFramePr>
          <p:nvPr>
            <p:ph idx="1"/>
            <p:extLst>
              <p:ext uri="{D42A27DB-BD31-4B8C-83A1-F6EECF244321}">
                <p14:modId xmlns:p14="http://schemas.microsoft.com/office/powerpoint/2010/main" val="998032019"/>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7662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Freeform: Shape 2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9691BB6-189A-FC44-A6DE-F62EEC88ADF9}"/>
              </a:ext>
            </a:extLst>
          </p:cNvPr>
          <p:cNvSpPr>
            <a:spLocks noGrp="1"/>
          </p:cNvSpPr>
          <p:nvPr>
            <p:ph type="title"/>
          </p:nvPr>
        </p:nvSpPr>
        <p:spPr>
          <a:xfrm>
            <a:off x="863029" y="1012004"/>
            <a:ext cx="3416158" cy="4795408"/>
          </a:xfrm>
        </p:spPr>
        <p:txBody>
          <a:bodyPr>
            <a:normAutofit/>
          </a:bodyPr>
          <a:lstStyle/>
          <a:p>
            <a:r>
              <a:rPr lang="en-US" b="1" dirty="0">
                <a:solidFill>
                  <a:srgbClr val="FFFFFF"/>
                </a:solidFill>
              </a:rPr>
              <a:t>Outline</a:t>
            </a:r>
          </a:p>
        </p:txBody>
      </p:sp>
      <p:graphicFrame>
        <p:nvGraphicFramePr>
          <p:cNvPr id="5" name="Content Placeholder 2">
            <a:extLst>
              <a:ext uri="{FF2B5EF4-FFF2-40B4-BE49-F238E27FC236}">
                <a16:creationId xmlns:a16="http://schemas.microsoft.com/office/drawing/2014/main" id="{F0C748B9-DDB6-496D-9F4B-45A0B5898AA2}"/>
              </a:ext>
            </a:extLst>
          </p:cNvPr>
          <p:cNvGraphicFramePr>
            <a:graphicFrameLocks noGrp="1"/>
          </p:cNvGraphicFramePr>
          <p:nvPr>
            <p:ph idx="1"/>
            <p:extLst>
              <p:ext uri="{D42A27DB-BD31-4B8C-83A1-F6EECF244321}">
                <p14:modId xmlns:p14="http://schemas.microsoft.com/office/powerpoint/2010/main" val="96134261"/>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1601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Freeform: Shape 2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E9A03B6-5138-8441-88F7-ADF7D177FE16}"/>
              </a:ext>
            </a:extLst>
          </p:cNvPr>
          <p:cNvSpPr>
            <a:spLocks noGrp="1"/>
          </p:cNvSpPr>
          <p:nvPr>
            <p:ph type="title"/>
          </p:nvPr>
        </p:nvSpPr>
        <p:spPr>
          <a:xfrm>
            <a:off x="863029" y="1012004"/>
            <a:ext cx="3416158" cy="4795408"/>
          </a:xfrm>
        </p:spPr>
        <p:txBody>
          <a:bodyPr>
            <a:normAutofit/>
          </a:bodyPr>
          <a:lstStyle/>
          <a:p>
            <a:r>
              <a:rPr lang="en-US" b="1" dirty="0">
                <a:solidFill>
                  <a:srgbClr val="FFFFFF"/>
                </a:solidFill>
              </a:rPr>
              <a:t>Expectations</a:t>
            </a:r>
            <a:br>
              <a:rPr lang="en-US" b="1" dirty="0">
                <a:solidFill>
                  <a:srgbClr val="FFFFFF"/>
                </a:solidFill>
              </a:rPr>
            </a:br>
            <a:r>
              <a:rPr lang="en-US" b="1" dirty="0">
                <a:solidFill>
                  <a:srgbClr val="FFFFFF"/>
                </a:solidFill>
              </a:rPr>
              <a:t>for Resident Teachers</a:t>
            </a:r>
          </a:p>
        </p:txBody>
      </p:sp>
      <p:graphicFrame>
        <p:nvGraphicFramePr>
          <p:cNvPr id="5" name="Content Placeholder 2">
            <a:extLst>
              <a:ext uri="{FF2B5EF4-FFF2-40B4-BE49-F238E27FC236}">
                <a16:creationId xmlns:a16="http://schemas.microsoft.com/office/drawing/2014/main" id="{8E543494-9926-4909-B859-9E9F95B3F075}"/>
              </a:ext>
            </a:extLst>
          </p:cNvPr>
          <p:cNvGraphicFramePr>
            <a:graphicFrameLocks noGrp="1"/>
          </p:cNvGraphicFramePr>
          <p:nvPr>
            <p:ph idx="1"/>
            <p:extLst>
              <p:ext uri="{D42A27DB-BD31-4B8C-83A1-F6EECF244321}">
                <p14:modId xmlns:p14="http://schemas.microsoft.com/office/powerpoint/2010/main" val="3969694039"/>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63376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C98AE8F-DEDE-F549-8A10-8796AC044388}"/>
              </a:ext>
            </a:extLst>
          </p:cNvPr>
          <p:cNvSpPr>
            <a:spLocks noGrp="1"/>
          </p:cNvSpPr>
          <p:nvPr>
            <p:ph type="title"/>
          </p:nvPr>
        </p:nvSpPr>
        <p:spPr>
          <a:xfrm>
            <a:off x="5722374" y="470925"/>
            <a:ext cx="6282813" cy="5892103"/>
          </a:xfrm>
        </p:spPr>
        <p:txBody>
          <a:bodyPr>
            <a:normAutofit/>
          </a:bodyPr>
          <a:lstStyle/>
          <a:p>
            <a:r>
              <a:rPr lang="en-US" b="1" dirty="0">
                <a:solidFill>
                  <a:srgbClr val="404040"/>
                </a:solidFill>
              </a:rPr>
              <a:t>Identifying the Target Audience</a:t>
            </a:r>
            <a:endParaRPr lang="en-US" dirty="0">
              <a:solidFill>
                <a:srgbClr val="404040"/>
              </a:solidFill>
            </a:endParaRPr>
          </a:p>
        </p:txBody>
      </p:sp>
      <p:pic>
        <p:nvPicPr>
          <p:cNvPr id="4" name="Picture 3"/>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1803697" y="2546073"/>
            <a:ext cx="1741805" cy="1741805"/>
          </a:xfrm>
          <a:prstGeom prst="rect">
            <a:avLst/>
          </a:prstGeom>
        </p:spPr>
      </p:pic>
    </p:spTree>
    <p:extLst>
      <p:ext uri="{BB962C8B-B14F-4D97-AF65-F5344CB8AC3E}">
        <p14:creationId xmlns:p14="http://schemas.microsoft.com/office/powerpoint/2010/main" val="1521437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C98AE8F-DEDE-F549-8A10-8796AC044388}"/>
              </a:ext>
            </a:extLst>
          </p:cNvPr>
          <p:cNvSpPr>
            <a:spLocks noGrp="1"/>
          </p:cNvSpPr>
          <p:nvPr>
            <p:ph type="title"/>
          </p:nvPr>
        </p:nvSpPr>
        <p:spPr>
          <a:xfrm>
            <a:off x="863029" y="1012004"/>
            <a:ext cx="3416158" cy="4795408"/>
          </a:xfrm>
        </p:spPr>
        <p:txBody>
          <a:bodyPr>
            <a:normAutofit/>
          </a:bodyPr>
          <a:lstStyle/>
          <a:p>
            <a:r>
              <a:rPr lang="en-US" b="1" dirty="0">
                <a:solidFill>
                  <a:srgbClr val="FFFFFF"/>
                </a:solidFill>
              </a:rPr>
              <a:t>Identifying the Target Audience</a:t>
            </a:r>
            <a:endParaRPr lang="en-US" dirty="0">
              <a:solidFill>
                <a:srgbClr val="FFFFFF"/>
              </a:solidFill>
            </a:endParaRPr>
          </a:p>
        </p:txBody>
      </p:sp>
      <p:graphicFrame>
        <p:nvGraphicFramePr>
          <p:cNvPr id="8" name="Diagram 7"/>
          <p:cNvGraphicFramePr/>
          <p:nvPr>
            <p:extLst>
              <p:ext uri="{D42A27DB-BD31-4B8C-83A1-F6EECF244321}">
                <p14:modId xmlns:p14="http://schemas.microsoft.com/office/powerpoint/2010/main" val="2032468620"/>
              </p:ext>
            </p:extLst>
          </p:nvPr>
        </p:nvGraphicFramePr>
        <p:xfrm>
          <a:off x="3910477" y="707574"/>
          <a:ext cx="9120768"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2" name="Picture 11" descr="Open Book Free Stock Photo - Public Domain Pictures"/>
          <p:cNvPicPr>
            <a:picLocks noChangeAspect="1"/>
          </p:cNvPicPr>
          <p:nvPr/>
        </p:nvPicPr>
        <p:blipFill rotWithShape="1">
          <a:blip r:embed="rId8">
            <a:clrChange>
              <a:clrFrom>
                <a:srgbClr val="F3F3F5"/>
              </a:clrFrom>
              <a:clrTo>
                <a:srgbClr val="F3F3F5">
                  <a:alpha val="0"/>
                </a:srgbClr>
              </a:clrTo>
            </a:clrChange>
            <a:duotone>
              <a:prstClr val="black"/>
              <a:schemeClr val="accent2">
                <a:tint val="45000"/>
                <a:satMod val="400000"/>
              </a:schemeClr>
            </a:duotone>
            <a:extLst>
              <a:ext uri="{28A0092B-C50C-407E-A947-70E740481C1C}">
                <a14:useLocalDpi xmlns:a14="http://schemas.microsoft.com/office/drawing/2010/main" val="0"/>
              </a:ext>
            </a:extLst>
          </a:blip>
          <a:srcRect l="8801" t="10534" r="21258" b="19067"/>
          <a:stretch/>
        </p:blipFill>
        <p:spPr>
          <a:xfrm>
            <a:off x="5013959" y="529711"/>
            <a:ext cx="1386841" cy="1253855"/>
          </a:xfrm>
          <a:prstGeom prst="rect">
            <a:avLst/>
          </a:prstGeom>
        </p:spPr>
      </p:pic>
      <p:pic>
        <p:nvPicPr>
          <p:cNvPr id="13" name="Picture 12" descr="Visualize a &quot;reset&quot; functionality in a toolbar icon - User ..."/>
          <p:cNvPicPr>
            <a:picLocks noChangeAspect="1"/>
          </p:cNvPicPr>
          <p:nvPr/>
        </p:nvPicPr>
        <p:blipFill>
          <a:blip r:embed="rId9">
            <a:duotone>
              <a:prstClr val="black"/>
              <a:srgbClr val="92D050">
                <a:tint val="45000"/>
                <a:satMod val="400000"/>
              </a:srgbClr>
            </a:duotone>
            <a:extLst>
              <a:ext uri="{28A0092B-C50C-407E-A947-70E740481C1C}">
                <a14:useLocalDpi xmlns:a14="http://schemas.microsoft.com/office/drawing/2010/main" val="0"/>
              </a:ext>
            </a:extLst>
          </a:blip>
          <a:stretch>
            <a:fillRect/>
          </a:stretch>
        </p:blipFill>
        <p:spPr>
          <a:xfrm>
            <a:off x="5213558" y="2148840"/>
            <a:ext cx="1058756" cy="1058756"/>
          </a:xfrm>
          <a:prstGeom prst="rect">
            <a:avLst/>
          </a:prstGeom>
        </p:spPr>
      </p:pic>
      <p:pic>
        <p:nvPicPr>
          <p:cNvPr id="15" name="Picture 14" descr="Blue Learn More Buttons | UICloud"/>
          <p:cNvPicPr>
            <a:picLocks noChangeAspect="1"/>
          </p:cNvPicPr>
          <p:nvPr/>
        </p:nvPicPr>
        <p:blipFill rotWithShape="1">
          <a:blip r:embed="rId10">
            <a:clrChange>
              <a:clrFrom>
                <a:srgbClr val="FFFFFF"/>
              </a:clrFrom>
              <a:clrTo>
                <a:srgbClr val="FFFFFF">
                  <a:alpha val="0"/>
                </a:srgbClr>
              </a:clrTo>
            </a:clrChange>
            <a:duotone>
              <a:prstClr val="black"/>
              <a:schemeClr val="accent5">
                <a:tint val="45000"/>
                <a:satMod val="400000"/>
              </a:schemeClr>
            </a:duotone>
            <a:extLst>
              <a:ext uri="{28A0092B-C50C-407E-A947-70E740481C1C}">
                <a14:useLocalDpi xmlns:a14="http://schemas.microsoft.com/office/drawing/2010/main" val="0"/>
              </a:ext>
            </a:extLst>
          </a:blip>
          <a:srcRect l="19341" t="18000" r="27964" b="26533"/>
          <a:stretch/>
        </p:blipFill>
        <p:spPr>
          <a:xfrm>
            <a:off x="5283192" y="5198887"/>
            <a:ext cx="838201" cy="792480"/>
          </a:xfrm>
          <a:prstGeom prst="rect">
            <a:avLst/>
          </a:prstGeom>
        </p:spPr>
      </p:pic>
      <p:pic>
        <p:nvPicPr>
          <p:cNvPr id="17" name="Picture 16"/>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283192" y="3594642"/>
            <a:ext cx="873698" cy="873698"/>
          </a:xfrm>
          <a:prstGeom prst="rect">
            <a:avLst/>
          </a:prstGeom>
        </p:spPr>
      </p:pic>
    </p:spTree>
    <p:extLst>
      <p:ext uri="{BB962C8B-B14F-4D97-AF65-F5344CB8AC3E}">
        <p14:creationId xmlns:p14="http://schemas.microsoft.com/office/powerpoint/2010/main" val="1781460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C98AE8F-DEDE-F549-8A10-8796AC044388}"/>
              </a:ext>
            </a:extLst>
          </p:cNvPr>
          <p:cNvSpPr>
            <a:spLocks noGrp="1"/>
          </p:cNvSpPr>
          <p:nvPr>
            <p:ph type="title"/>
          </p:nvPr>
        </p:nvSpPr>
        <p:spPr>
          <a:xfrm>
            <a:off x="863029" y="1012004"/>
            <a:ext cx="3416158" cy="4795408"/>
          </a:xfrm>
        </p:spPr>
        <p:txBody>
          <a:bodyPr>
            <a:normAutofit/>
          </a:bodyPr>
          <a:lstStyle/>
          <a:p>
            <a:r>
              <a:rPr lang="en-US" b="1" dirty="0">
                <a:solidFill>
                  <a:srgbClr val="FFFFFF"/>
                </a:solidFill>
              </a:rPr>
              <a:t>Identifying the Target Audience</a:t>
            </a:r>
            <a:endParaRPr lang="en-US" dirty="0">
              <a:solidFill>
                <a:srgbClr val="FFFFFF"/>
              </a:solidFill>
            </a:endParaRPr>
          </a:p>
        </p:txBody>
      </p:sp>
      <p:graphicFrame>
        <p:nvGraphicFramePr>
          <p:cNvPr id="5" name="Content Placeholder 2">
            <a:extLst>
              <a:ext uri="{FF2B5EF4-FFF2-40B4-BE49-F238E27FC236}">
                <a16:creationId xmlns:a16="http://schemas.microsoft.com/office/drawing/2014/main" id="{C8C235D8-BC36-4553-807F-5538A92CDED3}"/>
              </a:ext>
            </a:extLst>
          </p:cNvPr>
          <p:cNvGraphicFramePr>
            <a:graphicFrameLocks noGrp="1"/>
          </p:cNvGraphicFramePr>
          <p:nvPr>
            <p:ph idx="1"/>
            <p:extLst>
              <p:ext uri="{D42A27DB-BD31-4B8C-83A1-F6EECF244321}">
                <p14:modId xmlns:p14="http://schemas.microsoft.com/office/powerpoint/2010/main" val="407002549"/>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20151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C98AE8F-DEDE-F549-8A10-8796AC044388}"/>
              </a:ext>
            </a:extLst>
          </p:cNvPr>
          <p:cNvSpPr>
            <a:spLocks noGrp="1"/>
          </p:cNvSpPr>
          <p:nvPr>
            <p:ph type="title"/>
          </p:nvPr>
        </p:nvSpPr>
        <p:spPr>
          <a:xfrm>
            <a:off x="5722374" y="470925"/>
            <a:ext cx="6282813" cy="5892103"/>
          </a:xfrm>
        </p:spPr>
        <p:txBody>
          <a:bodyPr>
            <a:normAutofit/>
          </a:bodyPr>
          <a:lstStyle/>
          <a:p>
            <a:r>
              <a:rPr lang="en-US" b="1" dirty="0">
                <a:solidFill>
                  <a:srgbClr val="404040"/>
                </a:solidFill>
              </a:rPr>
              <a:t>Characteristics of Effective Teachers</a:t>
            </a:r>
            <a:endParaRPr lang="en-US" dirty="0">
              <a:solidFill>
                <a:srgbClr val="404040"/>
              </a:solidFill>
            </a:endParaRPr>
          </a:p>
        </p:txBody>
      </p:sp>
      <p:pic>
        <p:nvPicPr>
          <p:cNvPr id="3" name="Picture 2"/>
          <p:cNvPicPr>
            <a:picLocks noChangeAspect="1"/>
          </p:cNvPicPr>
          <p:nvPr/>
        </p:nvPicPr>
        <p:blipFill>
          <a:blip r:embed="rId3">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569733" y="2312109"/>
            <a:ext cx="2209734" cy="2209734"/>
          </a:xfrm>
          <a:prstGeom prst="rect">
            <a:avLst/>
          </a:prstGeom>
        </p:spPr>
      </p:pic>
    </p:spTree>
    <p:extLst>
      <p:ext uri="{BB962C8B-B14F-4D97-AF65-F5344CB8AC3E}">
        <p14:creationId xmlns:p14="http://schemas.microsoft.com/office/powerpoint/2010/main" val="1340722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2" name="Content Placeholder 31"/>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279187" y="476430"/>
            <a:ext cx="7851435" cy="5888576"/>
          </a:xfrm>
        </p:spPr>
      </p:pic>
      <p:sp>
        <p:nvSpPr>
          <p:cNvPr id="21" name="Freeform: Shape 2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D4A03CC-BC94-AA49-BCAC-52347A3668E4}"/>
              </a:ext>
            </a:extLst>
          </p:cNvPr>
          <p:cNvSpPr>
            <a:spLocks noGrp="1"/>
          </p:cNvSpPr>
          <p:nvPr>
            <p:ph type="title"/>
          </p:nvPr>
        </p:nvSpPr>
        <p:spPr>
          <a:xfrm>
            <a:off x="863029" y="1012004"/>
            <a:ext cx="4002076" cy="4795408"/>
          </a:xfrm>
        </p:spPr>
        <p:txBody>
          <a:bodyPr>
            <a:normAutofit/>
          </a:bodyPr>
          <a:lstStyle/>
          <a:p>
            <a:r>
              <a:rPr lang="en-US" b="1" dirty="0">
                <a:solidFill>
                  <a:srgbClr val="FFFFFF"/>
                </a:solidFill>
              </a:rPr>
              <a:t>Characteristics of Effective Teachers</a:t>
            </a:r>
          </a:p>
        </p:txBody>
      </p:sp>
    </p:spTree>
    <p:extLst>
      <p:ext uri="{BB962C8B-B14F-4D97-AF65-F5344CB8AC3E}">
        <p14:creationId xmlns:p14="http://schemas.microsoft.com/office/powerpoint/2010/main" val="13581079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11931</TotalTime>
  <Words>2477</Words>
  <Application>Microsoft Macintosh PowerPoint</Application>
  <PresentationFormat>Widescreen</PresentationFormat>
  <Paragraphs>237</Paragraphs>
  <Slides>23</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New Trainee Orientation for the Teaching Role</vt:lpstr>
      <vt:lpstr>Objectives</vt:lpstr>
      <vt:lpstr>Outline</vt:lpstr>
      <vt:lpstr>Expectations for Resident Teachers</vt:lpstr>
      <vt:lpstr>Identifying the Target Audience</vt:lpstr>
      <vt:lpstr>Identifying the Target Audience</vt:lpstr>
      <vt:lpstr>Identifying the Target Audience</vt:lpstr>
      <vt:lpstr>Characteristics of Effective Teachers</vt:lpstr>
      <vt:lpstr>Characteristics of Effective Teachers</vt:lpstr>
      <vt:lpstr>Characteristics of Effective Teachers</vt:lpstr>
      <vt:lpstr>Characteristics of Effective Teachers</vt:lpstr>
      <vt:lpstr>Characteristics of Effective Teachers</vt:lpstr>
      <vt:lpstr>Adult Learning Theory</vt:lpstr>
      <vt:lpstr>Adult Learning Theory</vt:lpstr>
      <vt:lpstr>Adult Learning Theory</vt:lpstr>
      <vt:lpstr>Adult Learning Theory</vt:lpstr>
      <vt:lpstr>Adult Learning Theory</vt:lpstr>
      <vt:lpstr>Adult Learning Theory</vt:lpstr>
      <vt:lpstr>Adult Learning Theory</vt:lpstr>
      <vt:lpstr>Adult Learning Theory</vt:lpstr>
      <vt:lpstr>Adult Learning Theory</vt:lpstr>
      <vt:lpstr>Modeling Professionalism</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on Shift</dc:title>
  <dc:creator>jessica.bod@yale.edu</dc:creator>
  <cp:lastModifiedBy>jessica.bod@yale.edu</cp:lastModifiedBy>
  <cp:revision>91</cp:revision>
  <dcterms:created xsi:type="dcterms:W3CDTF">2020-11-10T19:50:40Z</dcterms:created>
  <dcterms:modified xsi:type="dcterms:W3CDTF">2022-02-09T18:08:36Z</dcterms:modified>
</cp:coreProperties>
</file>