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2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/>
    <p:restoredTop sz="94636"/>
  </p:normalViewPr>
  <p:slideViewPr>
    <p:cSldViewPr snapToGrid="0" snapToObjects="1">
      <p:cViewPr varScale="1">
        <p:scale>
          <a:sx n="84" d="100"/>
          <a:sy n="84" d="100"/>
        </p:scale>
        <p:origin x="1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ata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sv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12" Type="http://schemas.openxmlformats.org/officeDocument/2006/relationships/image" Target="../media/image49.svg"/><Relationship Id="rId2" Type="http://schemas.openxmlformats.org/officeDocument/2006/relationships/image" Target="../media/image39.svg"/><Relationship Id="rId1" Type="http://schemas.openxmlformats.org/officeDocument/2006/relationships/image" Target="../media/image38.png"/><Relationship Id="rId6" Type="http://schemas.openxmlformats.org/officeDocument/2006/relationships/image" Target="../media/image43.svg"/><Relationship Id="rId11" Type="http://schemas.openxmlformats.org/officeDocument/2006/relationships/image" Target="../media/image48.png"/><Relationship Id="rId5" Type="http://schemas.openxmlformats.org/officeDocument/2006/relationships/image" Target="../media/image42.png"/><Relationship Id="rId10" Type="http://schemas.openxmlformats.org/officeDocument/2006/relationships/image" Target="../media/image47.svg"/><Relationship Id="rId4" Type="http://schemas.openxmlformats.org/officeDocument/2006/relationships/image" Target="../media/image41.svg"/><Relationship Id="rId9" Type="http://schemas.openxmlformats.org/officeDocument/2006/relationships/image" Target="../media/image46.png"/></Relationships>
</file>

<file path=ppt/diagrams/_rels/data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53.svg"/><Relationship Id="rId5" Type="http://schemas.openxmlformats.org/officeDocument/2006/relationships/image" Target="../media/image52.png"/><Relationship Id="rId4" Type="http://schemas.openxmlformats.org/officeDocument/2006/relationships/image" Target="../media/image51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4" Type="http://schemas.openxmlformats.org/officeDocument/2006/relationships/image" Target="../media/image15.sv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svg"/><Relationship Id="rId1" Type="http://schemas.openxmlformats.org/officeDocument/2006/relationships/image" Target="../media/image22.png"/><Relationship Id="rId6" Type="http://schemas.openxmlformats.org/officeDocument/2006/relationships/image" Target="../media/image27.svg"/><Relationship Id="rId5" Type="http://schemas.openxmlformats.org/officeDocument/2006/relationships/image" Target="../media/image26.png"/><Relationship Id="rId4" Type="http://schemas.openxmlformats.org/officeDocument/2006/relationships/image" Target="../media/image25.svg"/></Relationships>
</file>

<file path=ppt/diagrams/_rels/data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svg"/><Relationship Id="rId3" Type="http://schemas.openxmlformats.org/officeDocument/2006/relationships/image" Target="../media/image14.png"/><Relationship Id="rId7" Type="http://schemas.openxmlformats.org/officeDocument/2006/relationships/image" Target="../media/image34.png"/><Relationship Id="rId12" Type="http://schemas.openxmlformats.org/officeDocument/2006/relationships/image" Target="../media/image13.svg"/><Relationship Id="rId2" Type="http://schemas.openxmlformats.org/officeDocument/2006/relationships/image" Target="../media/image31.svg"/><Relationship Id="rId1" Type="http://schemas.openxmlformats.org/officeDocument/2006/relationships/image" Target="../media/image30.png"/><Relationship Id="rId6" Type="http://schemas.openxmlformats.org/officeDocument/2006/relationships/image" Target="../media/image33.svg"/><Relationship Id="rId11" Type="http://schemas.openxmlformats.org/officeDocument/2006/relationships/image" Target="../media/image12.png"/><Relationship Id="rId5" Type="http://schemas.openxmlformats.org/officeDocument/2006/relationships/image" Target="../media/image32.png"/><Relationship Id="rId10" Type="http://schemas.openxmlformats.org/officeDocument/2006/relationships/image" Target="../media/image37.svg"/><Relationship Id="rId4" Type="http://schemas.openxmlformats.org/officeDocument/2006/relationships/image" Target="../media/image15.svg"/><Relationship Id="rId9" Type="http://schemas.openxmlformats.org/officeDocument/2006/relationships/image" Target="../media/image36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sv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12" Type="http://schemas.openxmlformats.org/officeDocument/2006/relationships/image" Target="../media/image49.svg"/><Relationship Id="rId2" Type="http://schemas.openxmlformats.org/officeDocument/2006/relationships/image" Target="../media/image39.svg"/><Relationship Id="rId1" Type="http://schemas.openxmlformats.org/officeDocument/2006/relationships/image" Target="../media/image38.png"/><Relationship Id="rId6" Type="http://schemas.openxmlformats.org/officeDocument/2006/relationships/image" Target="../media/image43.svg"/><Relationship Id="rId11" Type="http://schemas.openxmlformats.org/officeDocument/2006/relationships/image" Target="../media/image48.png"/><Relationship Id="rId5" Type="http://schemas.openxmlformats.org/officeDocument/2006/relationships/image" Target="../media/image42.png"/><Relationship Id="rId10" Type="http://schemas.openxmlformats.org/officeDocument/2006/relationships/image" Target="../media/image47.svg"/><Relationship Id="rId4" Type="http://schemas.openxmlformats.org/officeDocument/2006/relationships/image" Target="../media/image41.svg"/><Relationship Id="rId9" Type="http://schemas.openxmlformats.org/officeDocument/2006/relationships/image" Target="../media/image46.png"/></Relationships>
</file>

<file path=ppt/diagrams/_rels/drawing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53.svg"/><Relationship Id="rId5" Type="http://schemas.openxmlformats.org/officeDocument/2006/relationships/image" Target="../media/image52.png"/><Relationship Id="rId4" Type="http://schemas.openxmlformats.org/officeDocument/2006/relationships/image" Target="../media/image51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4" Type="http://schemas.openxmlformats.org/officeDocument/2006/relationships/image" Target="../media/image15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svg"/><Relationship Id="rId1" Type="http://schemas.openxmlformats.org/officeDocument/2006/relationships/image" Target="../media/image22.png"/><Relationship Id="rId6" Type="http://schemas.openxmlformats.org/officeDocument/2006/relationships/image" Target="../media/image27.svg"/><Relationship Id="rId5" Type="http://schemas.openxmlformats.org/officeDocument/2006/relationships/image" Target="../media/image26.png"/><Relationship Id="rId4" Type="http://schemas.openxmlformats.org/officeDocument/2006/relationships/image" Target="../media/image25.svg"/></Relationships>
</file>

<file path=ppt/diagrams/_rels/drawing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svg"/><Relationship Id="rId3" Type="http://schemas.openxmlformats.org/officeDocument/2006/relationships/image" Target="../media/image14.png"/><Relationship Id="rId7" Type="http://schemas.openxmlformats.org/officeDocument/2006/relationships/image" Target="../media/image34.png"/><Relationship Id="rId12" Type="http://schemas.openxmlformats.org/officeDocument/2006/relationships/image" Target="../media/image13.svg"/><Relationship Id="rId2" Type="http://schemas.openxmlformats.org/officeDocument/2006/relationships/image" Target="../media/image31.svg"/><Relationship Id="rId1" Type="http://schemas.openxmlformats.org/officeDocument/2006/relationships/image" Target="../media/image30.png"/><Relationship Id="rId6" Type="http://schemas.openxmlformats.org/officeDocument/2006/relationships/image" Target="../media/image33.svg"/><Relationship Id="rId11" Type="http://schemas.openxmlformats.org/officeDocument/2006/relationships/image" Target="../media/image12.png"/><Relationship Id="rId5" Type="http://schemas.openxmlformats.org/officeDocument/2006/relationships/image" Target="../media/image32.png"/><Relationship Id="rId10" Type="http://schemas.openxmlformats.org/officeDocument/2006/relationships/image" Target="../media/image37.svg"/><Relationship Id="rId4" Type="http://schemas.openxmlformats.org/officeDocument/2006/relationships/image" Target="../media/image15.svg"/><Relationship Id="rId9" Type="http://schemas.openxmlformats.org/officeDocument/2006/relationships/image" Target="../media/image3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D0CA3A-F674-48AA-972D-CEA8194F5FF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5B105B4A-2F81-4FDE-9AB0-023A474699C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To review strategies for clinical teaching on shift</a:t>
          </a:r>
        </a:p>
      </dgm:t>
    </dgm:pt>
    <dgm:pt modelId="{907C5151-C6F6-46BE-8736-B411F8386285}" type="parTrans" cxnId="{C792390E-36DF-4FB7-90F0-EB2E863827DF}">
      <dgm:prSet/>
      <dgm:spPr/>
      <dgm:t>
        <a:bodyPr/>
        <a:lstStyle/>
        <a:p>
          <a:endParaRPr lang="en-US"/>
        </a:p>
      </dgm:t>
    </dgm:pt>
    <dgm:pt modelId="{27164B67-F8FB-48A7-BD44-5A2B0EE5C9A5}" type="sibTrans" cxnId="{C792390E-36DF-4FB7-90F0-EB2E863827DF}">
      <dgm:prSet/>
      <dgm:spPr/>
      <dgm:t>
        <a:bodyPr/>
        <a:lstStyle/>
        <a:p>
          <a:endParaRPr lang="en-US"/>
        </a:p>
      </dgm:t>
    </dgm:pt>
    <dgm:pt modelId="{12F2165D-65F5-4D3D-871C-7F24841B3B0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To incorporate teaching moments into busy shifts</a:t>
          </a:r>
        </a:p>
      </dgm:t>
    </dgm:pt>
    <dgm:pt modelId="{A6433BC8-3733-43AE-AD5D-54D59C62868B}" type="parTrans" cxnId="{6F0BAB80-3865-4643-8B0F-69EE63C2D587}">
      <dgm:prSet/>
      <dgm:spPr/>
      <dgm:t>
        <a:bodyPr/>
        <a:lstStyle/>
        <a:p>
          <a:endParaRPr lang="en-US"/>
        </a:p>
      </dgm:t>
    </dgm:pt>
    <dgm:pt modelId="{012871C5-9A37-460F-8D5A-5D3644660CEE}" type="sibTrans" cxnId="{6F0BAB80-3865-4643-8B0F-69EE63C2D587}">
      <dgm:prSet/>
      <dgm:spPr/>
      <dgm:t>
        <a:bodyPr/>
        <a:lstStyle/>
        <a:p>
          <a:endParaRPr lang="en-US"/>
        </a:p>
      </dgm:t>
    </dgm:pt>
    <dgm:pt modelId="{CD4F6A5E-04BA-46B9-B0C8-B65C597DD880}" type="pres">
      <dgm:prSet presAssocID="{B8D0CA3A-F674-48AA-972D-CEA8194F5FFE}" presName="root" presStyleCnt="0">
        <dgm:presLayoutVars>
          <dgm:dir/>
          <dgm:resizeHandles val="exact"/>
        </dgm:presLayoutVars>
      </dgm:prSet>
      <dgm:spPr/>
    </dgm:pt>
    <dgm:pt modelId="{99FCAF70-DE1E-410A-96BE-2A2C280477BD}" type="pres">
      <dgm:prSet presAssocID="{5B105B4A-2F81-4FDE-9AB0-023A474699C2}" presName="compNode" presStyleCnt="0"/>
      <dgm:spPr/>
    </dgm:pt>
    <dgm:pt modelId="{464A4C24-45A2-4B64-B9C5-AAA13CECE95E}" type="pres">
      <dgm:prSet presAssocID="{5B105B4A-2F81-4FDE-9AB0-023A474699C2}" presName="bgRect" presStyleLbl="bgShp" presStyleIdx="0" presStyleCnt="2"/>
      <dgm:spPr/>
    </dgm:pt>
    <dgm:pt modelId="{E13824D4-EAF6-4552-880F-A79432EB185C}" type="pres">
      <dgm:prSet presAssocID="{5B105B4A-2F81-4FDE-9AB0-023A474699C2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B65E0CE7-8ED9-46CD-9B28-651C0A9DE869}" type="pres">
      <dgm:prSet presAssocID="{5B105B4A-2F81-4FDE-9AB0-023A474699C2}" presName="spaceRect" presStyleCnt="0"/>
      <dgm:spPr/>
    </dgm:pt>
    <dgm:pt modelId="{08B092E0-685C-439F-B5B5-8950C0A56DCD}" type="pres">
      <dgm:prSet presAssocID="{5B105B4A-2F81-4FDE-9AB0-023A474699C2}" presName="parTx" presStyleLbl="revTx" presStyleIdx="0" presStyleCnt="2">
        <dgm:presLayoutVars>
          <dgm:chMax val="0"/>
          <dgm:chPref val="0"/>
        </dgm:presLayoutVars>
      </dgm:prSet>
      <dgm:spPr/>
    </dgm:pt>
    <dgm:pt modelId="{AEFC1440-3D6B-473E-9B75-E86821AE861A}" type="pres">
      <dgm:prSet presAssocID="{27164B67-F8FB-48A7-BD44-5A2B0EE5C9A5}" presName="sibTrans" presStyleCnt="0"/>
      <dgm:spPr/>
    </dgm:pt>
    <dgm:pt modelId="{36D6E198-C3D2-4151-ABFC-02AFF7AF461C}" type="pres">
      <dgm:prSet presAssocID="{12F2165D-65F5-4D3D-871C-7F24841B3B02}" presName="compNode" presStyleCnt="0"/>
      <dgm:spPr/>
    </dgm:pt>
    <dgm:pt modelId="{5115DDD3-25AF-4570-9D78-D00D130235E4}" type="pres">
      <dgm:prSet presAssocID="{12F2165D-65F5-4D3D-871C-7F24841B3B02}" presName="bgRect" presStyleLbl="bgShp" presStyleIdx="1" presStyleCnt="2"/>
      <dgm:spPr/>
    </dgm:pt>
    <dgm:pt modelId="{C5C6C0D8-6481-42B3-8CF7-62BAECFE3B4E}" type="pres">
      <dgm:prSet presAssocID="{12F2165D-65F5-4D3D-871C-7F24841B3B02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0F6DFFA3-4D3B-47F0-9551-49ED2E9C3A17}" type="pres">
      <dgm:prSet presAssocID="{12F2165D-65F5-4D3D-871C-7F24841B3B02}" presName="spaceRect" presStyleCnt="0"/>
      <dgm:spPr/>
    </dgm:pt>
    <dgm:pt modelId="{A80DBB9F-560B-4718-AAF6-775586A2C2CC}" type="pres">
      <dgm:prSet presAssocID="{12F2165D-65F5-4D3D-871C-7F24841B3B02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C792390E-36DF-4FB7-90F0-EB2E863827DF}" srcId="{B8D0CA3A-F674-48AA-972D-CEA8194F5FFE}" destId="{5B105B4A-2F81-4FDE-9AB0-023A474699C2}" srcOrd="0" destOrd="0" parTransId="{907C5151-C6F6-46BE-8736-B411F8386285}" sibTransId="{27164B67-F8FB-48A7-BD44-5A2B0EE5C9A5}"/>
    <dgm:cxn modelId="{F8122C68-599E-A94E-BED3-7377369746F4}" type="presOf" srcId="{B8D0CA3A-F674-48AA-972D-CEA8194F5FFE}" destId="{CD4F6A5E-04BA-46B9-B0C8-B65C597DD880}" srcOrd="0" destOrd="0" presId="urn:microsoft.com/office/officeart/2018/2/layout/IconVerticalSolidList"/>
    <dgm:cxn modelId="{6F0BAB80-3865-4643-8B0F-69EE63C2D587}" srcId="{B8D0CA3A-F674-48AA-972D-CEA8194F5FFE}" destId="{12F2165D-65F5-4D3D-871C-7F24841B3B02}" srcOrd="1" destOrd="0" parTransId="{A6433BC8-3733-43AE-AD5D-54D59C62868B}" sibTransId="{012871C5-9A37-460F-8D5A-5D3644660CEE}"/>
    <dgm:cxn modelId="{D9AE5E97-5384-F24F-9C9C-C9EF056D447A}" type="presOf" srcId="{12F2165D-65F5-4D3D-871C-7F24841B3B02}" destId="{A80DBB9F-560B-4718-AAF6-775586A2C2CC}" srcOrd="0" destOrd="0" presId="urn:microsoft.com/office/officeart/2018/2/layout/IconVerticalSolidList"/>
    <dgm:cxn modelId="{730B4D9F-6ADF-0447-92D1-6F5D886E0128}" type="presOf" srcId="{5B105B4A-2F81-4FDE-9AB0-023A474699C2}" destId="{08B092E0-685C-439F-B5B5-8950C0A56DCD}" srcOrd="0" destOrd="0" presId="urn:microsoft.com/office/officeart/2018/2/layout/IconVerticalSolidList"/>
    <dgm:cxn modelId="{C7883A33-D48D-AC4A-9C41-8E7E58BD73F1}" type="presParOf" srcId="{CD4F6A5E-04BA-46B9-B0C8-B65C597DD880}" destId="{99FCAF70-DE1E-410A-96BE-2A2C280477BD}" srcOrd="0" destOrd="0" presId="urn:microsoft.com/office/officeart/2018/2/layout/IconVerticalSolidList"/>
    <dgm:cxn modelId="{C069EFCC-78D4-BC4E-967F-136E0B6F570F}" type="presParOf" srcId="{99FCAF70-DE1E-410A-96BE-2A2C280477BD}" destId="{464A4C24-45A2-4B64-B9C5-AAA13CECE95E}" srcOrd="0" destOrd="0" presId="urn:microsoft.com/office/officeart/2018/2/layout/IconVerticalSolidList"/>
    <dgm:cxn modelId="{4CB0B4CB-7588-F945-9927-D2638D89FE39}" type="presParOf" srcId="{99FCAF70-DE1E-410A-96BE-2A2C280477BD}" destId="{E13824D4-EAF6-4552-880F-A79432EB185C}" srcOrd="1" destOrd="0" presId="urn:microsoft.com/office/officeart/2018/2/layout/IconVerticalSolidList"/>
    <dgm:cxn modelId="{BEAA4272-B3CF-E94A-90D8-38425594F0C6}" type="presParOf" srcId="{99FCAF70-DE1E-410A-96BE-2A2C280477BD}" destId="{B65E0CE7-8ED9-46CD-9B28-651C0A9DE869}" srcOrd="2" destOrd="0" presId="urn:microsoft.com/office/officeart/2018/2/layout/IconVerticalSolidList"/>
    <dgm:cxn modelId="{C0F3991B-172C-BF49-9FC5-DBFD17D057EE}" type="presParOf" srcId="{99FCAF70-DE1E-410A-96BE-2A2C280477BD}" destId="{08B092E0-685C-439F-B5B5-8950C0A56DCD}" srcOrd="3" destOrd="0" presId="urn:microsoft.com/office/officeart/2018/2/layout/IconVerticalSolidList"/>
    <dgm:cxn modelId="{4EF9205D-9DF8-B948-BFC5-81F3F8232EC1}" type="presParOf" srcId="{CD4F6A5E-04BA-46B9-B0C8-B65C597DD880}" destId="{AEFC1440-3D6B-473E-9B75-E86821AE861A}" srcOrd="1" destOrd="0" presId="urn:microsoft.com/office/officeart/2018/2/layout/IconVerticalSolidList"/>
    <dgm:cxn modelId="{EBF57683-704C-1048-B164-E5B064D6234E}" type="presParOf" srcId="{CD4F6A5E-04BA-46B9-B0C8-B65C597DD880}" destId="{36D6E198-C3D2-4151-ABFC-02AFF7AF461C}" srcOrd="2" destOrd="0" presId="urn:microsoft.com/office/officeart/2018/2/layout/IconVerticalSolidList"/>
    <dgm:cxn modelId="{2AD76756-9B2C-7545-8FEC-E21A4EF8C3C2}" type="presParOf" srcId="{36D6E198-C3D2-4151-ABFC-02AFF7AF461C}" destId="{5115DDD3-25AF-4570-9D78-D00D130235E4}" srcOrd="0" destOrd="0" presId="urn:microsoft.com/office/officeart/2018/2/layout/IconVerticalSolidList"/>
    <dgm:cxn modelId="{915411CB-7F94-9443-A527-8DAC6704BE4D}" type="presParOf" srcId="{36D6E198-C3D2-4151-ABFC-02AFF7AF461C}" destId="{C5C6C0D8-6481-42B3-8CF7-62BAECFE3B4E}" srcOrd="1" destOrd="0" presId="urn:microsoft.com/office/officeart/2018/2/layout/IconVerticalSolidList"/>
    <dgm:cxn modelId="{0545DC44-F1B7-8C43-B628-373E40459BB5}" type="presParOf" srcId="{36D6E198-C3D2-4151-ABFC-02AFF7AF461C}" destId="{0F6DFFA3-4D3B-47F0-9551-49ED2E9C3A17}" srcOrd="2" destOrd="0" presId="urn:microsoft.com/office/officeart/2018/2/layout/IconVerticalSolidList"/>
    <dgm:cxn modelId="{35AACD87-3B55-6049-A138-9748294FFCB2}" type="presParOf" srcId="{36D6E198-C3D2-4151-ABFC-02AFF7AF461C}" destId="{A80DBB9F-560B-4718-AAF6-775586A2C2C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A7EBBF6-DC91-4FA6-A3D5-E70E69B0520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A1CFDB70-EAB3-4C8E-A1E7-67E2956043D7}">
      <dgm:prSet/>
      <dgm:spPr/>
      <dgm:t>
        <a:bodyPr/>
        <a:lstStyle/>
        <a:p>
          <a:r>
            <a:rPr lang="en-US"/>
            <a:t>Set expectations</a:t>
          </a:r>
        </a:p>
      </dgm:t>
    </dgm:pt>
    <dgm:pt modelId="{C14B74AF-5699-4815-B1AB-80DE0ED96452}" type="parTrans" cxnId="{4ECB5DC5-5668-4164-BFAC-76ECD406D5E3}">
      <dgm:prSet/>
      <dgm:spPr/>
      <dgm:t>
        <a:bodyPr/>
        <a:lstStyle/>
        <a:p>
          <a:endParaRPr lang="en-US"/>
        </a:p>
      </dgm:t>
    </dgm:pt>
    <dgm:pt modelId="{C5204EC7-CA25-476A-8A56-6530020C8571}" type="sibTrans" cxnId="{4ECB5DC5-5668-4164-BFAC-76ECD406D5E3}">
      <dgm:prSet/>
      <dgm:spPr/>
      <dgm:t>
        <a:bodyPr/>
        <a:lstStyle/>
        <a:p>
          <a:endParaRPr lang="en-US"/>
        </a:p>
      </dgm:t>
    </dgm:pt>
    <dgm:pt modelId="{60584DAA-3C43-4991-8B7E-FE8255D73DC7}">
      <dgm:prSet/>
      <dgm:spPr/>
      <dgm:t>
        <a:bodyPr/>
        <a:lstStyle/>
        <a:p>
          <a:r>
            <a:rPr lang="en-US"/>
            <a:t>Diagnose the learner</a:t>
          </a:r>
        </a:p>
      </dgm:t>
    </dgm:pt>
    <dgm:pt modelId="{AFD2F3FC-84AB-4FFB-959D-A801CAC5CC35}" type="parTrans" cxnId="{E72B771F-826E-48E9-AB7C-59498128D184}">
      <dgm:prSet/>
      <dgm:spPr/>
      <dgm:t>
        <a:bodyPr/>
        <a:lstStyle/>
        <a:p>
          <a:endParaRPr lang="en-US"/>
        </a:p>
      </dgm:t>
    </dgm:pt>
    <dgm:pt modelId="{AF818939-E6D6-42A2-A30A-74AD865827D0}" type="sibTrans" cxnId="{E72B771F-826E-48E9-AB7C-59498128D184}">
      <dgm:prSet/>
      <dgm:spPr/>
      <dgm:t>
        <a:bodyPr/>
        <a:lstStyle/>
        <a:p>
          <a:endParaRPr lang="en-US"/>
        </a:p>
      </dgm:t>
    </dgm:pt>
    <dgm:pt modelId="{114DBBEE-BF8C-41D5-B1EE-46D825D75B1B}">
      <dgm:prSet/>
      <dgm:spPr/>
      <dgm:t>
        <a:bodyPr/>
        <a:lstStyle/>
        <a:p>
          <a:r>
            <a:rPr lang="en-US"/>
            <a:t>Set up- pose a question that will be the basis for a teaching point</a:t>
          </a:r>
        </a:p>
      </dgm:t>
    </dgm:pt>
    <dgm:pt modelId="{736BD446-ADF4-450C-9E37-637C71AFEA3C}" type="parTrans" cxnId="{22EA6DBF-14F1-4CA7-9E6C-64F407DD3574}">
      <dgm:prSet/>
      <dgm:spPr/>
      <dgm:t>
        <a:bodyPr/>
        <a:lstStyle/>
        <a:p>
          <a:endParaRPr lang="en-US"/>
        </a:p>
      </dgm:t>
    </dgm:pt>
    <dgm:pt modelId="{D68E7B90-49CB-48DF-AE48-C4DC328663B5}" type="sibTrans" cxnId="{22EA6DBF-14F1-4CA7-9E6C-64F407DD3574}">
      <dgm:prSet/>
      <dgm:spPr/>
      <dgm:t>
        <a:bodyPr/>
        <a:lstStyle/>
        <a:p>
          <a:endParaRPr lang="en-US"/>
        </a:p>
      </dgm:t>
    </dgm:pt>
    <dgm:pt modelId="{B912EC55-D999-4DDA-A553-2FD6835F9D06}">
      <dgm:prSet/>
      <dgm:spPr/>
      <dgm:t>
        <a:bodyPr/>
        <a:lstStyle/>
        <a:p>
          <a:r>
            <a:rPr lang="en-US"/>
            <a:t>Teach- share high yield teaching points</a:t>
          </a:r>
        </a:p>
      </dgm:t>
    </dgm:pt>
    <dgm:pt modelId="{7FD471D1-EFDF-46B2-A580-C76E1B342351}" type="parTrans" cxnId="{3CE1E453-AC0F-4B12-8910-17F29CA2C7AF}">
      <dgm:prSet/>
      <dgm:spPr/>
      <dgm:t>
        <a:bodyPr/>
        <a:lstStyle/>
        <a:p>
          <a:endParaRPr lang="en-US"/>
        </a:p>
      </dgm:t>
    </dgm:pt>
    <dgm:pt modelId="{4762FC5E-F08F-4DB8-B072-3640CE992876}" type="sibTrans" cxnId="{3CE1E453-AC0F-4B12-8910-17F29CA2C7AF}">
      <dgm:prSet/>
      <dgm:spPr/>
      <dgm:t>
        <a:bodyPr/>
        <a:lstStyle/>
        <a:p>
          <a:endParaRPr lang="en-US"/>
        </a:p>
      </dgm:t>
    </dgm:pt>
    <dgm:pt modelId="{41BBDE3F-5102-47AF-B29E-5B839BD2D175}">
      <dgm:prSet/>
      <dgm:spPr/>
      <dgm:t>
        <a:bodyPr/>
        <a:lstStyle/>
        <a:p>
          <a:r>
            <a:rPr lang="en-US"/>
            <a:t>Assess and give feedback</a:t>
          </a:r>
        </a:p>
      </dgm:t>
    </dgm:pt>
    <dgm:pt modelId="{54873329-4016-4242-8483-6819036BA7A2}" type="parTrans" cxnId="{B8F614F8-FEEC-4783-84F7-12B60B5029B4}">
      <dgm:prSet/>
      <dgm:spPr/>
      <dgm:t>
        <a:bodyPr/>
        <a:lstStyle/>
        <a:p>
          <a:endParaRPr lang="en-US"/>
        </a:p>
      </dgm:t>
    </dgm:pt>
    <dgm:pt modelId="{6A3A3E23-301C-4CFD-9EF1-171E47214704}" type="sibTrans" cxnId="{B8F614F8-FEEC-4783-84F7-12B60B5029B4}">
      <dgm:prSet/>
      <dgm:spPr/>
      <dgm:t>
        <a:bodyPr/>
        <a:lstStyle/>
        <a:p>
          <a:endParaRPr lang="en-US"/>
        </a:p>
      </dgm:t>
    </dgm:pt>
    <dgm:pt modelId="{8E820A4D-283C-40C6-AADF-6487FEA40ED4}">
      <dgm:prSet/>
      <dgm:spPr/>
      <dgm:t>
        <a:bodyPr/>
        <a:lstStyle/>
        <a:p>
          <a:r>
            <a:rPr lang="en-US"/>
            <a:t>Teacher always- role modeling behavior</a:t>
          </a:r>
        </a:p>
      </dgm:t>
    </dgm:pt>
    <dgm:pt modelId="{94C91230-FFF4-47FA-91F8-15FA55CB3716}" type="parTrans" cxnId="{61A52DC8-B512-418B-A73D-1615BDC1EC2E}">
      <dgm:prSet/>
      <dgm:spPr/>
      <dgm:t>
        <a:bodyPr/>
        <a:lstStyle/>
        <a:p>
          <a:endParaRPr lang="en-US"/>
        </a:p>
      </dgm:t>
    </dgm:pt>
    <dgm:pt modelId="{239B6EC9-69A1-46BF-860E-09BD26764C45}" type="sibTrans" cxnId="{61A52DC8-B512-418B-A73D-1615BDC1EC2E}">
      <dgm:prSet/>
      <dgm:spPr/>
      <dgm:t>
        <a:bodyPr/>
        <a:lstStyle/>
        <a:p>
          <a:endParaRPr lang="en-US"/>
        </a:p>
      </dgm:t>
    </dgm:pt>
    <dgm:pt modelId="{870C59AE-F29D-4E15-A3C8-0224004E337C}" type="pres">
      <dgm:prSet presAssocID="{3A7EBBF6-DC91-4FA6-A3D5-E70E69B05206}" presName="root" presStyleCnt="0">
        <dgm:presLayoutVars>
          <dgm:dir/>
          <dgm:resizeHandles val="exact"/>
        </dgm:presLayoutVars>
      </dgm:prSet>
      <dgm:spPr/>
    </dgm:pt>
    <dgm:pt modelId="{6C95D1B4-27BC-4845-B430-E815926E501C}" type="pres">
      <dgm:prSet presAssocID="{A1CFDB70-EAB3-4C8E-A1E7-67E2956043D7}" presName="compNode" presStyleCnt="0"/>
      <dgm:spPr/>
    </dgm:pt>
    <dgm:pt modelId="{88E3787F-0D91-49D5-AFCA-AA0FF7A7E494}" type="pres">
      <dgm:prSet presAssocID="{A1CFDB70-EAB3-4C8E-A1E7-67E2956043D7}" presName="bgRect" presStyleLbl="bgShp" presStyleIdx="0" presStyleCnt="6"/>
      <dgm:spPr/>
    </dgm:pt>
    <dgm:pt modelId="{1C1A55EF-E203-4C8C-89F4-6387DF60EA48}" type="pres">
      <dgm:prSet presAssocID="{A1CFDB70-EAB3-4C8E-A1E7-67E2956043D7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F62E053B-9011-477A-B4C6-E9E2446E2369}" type="pres">
      <dgm:prSet presAssocID="{A1CFDB70-EAB3-4C8E-A1E7-67E2956043D7}" presName="spaceRect" presStyleCnt="0"/>
      <dgm:spPr/>
    </dgm:pt>
    <dgm:pt modelId="{DA033D84-3743-4AB5-BDB7-CBF1086604CF}" type="pres">
      <dgm:prSet presAssocID="{A1CFDB70-EAB3-4C8E-A1E7-67E2956043D7}" presName="parTx" presStyleLbl="revTx" presStyleIdx="0" presStyleCnt="6">
        <dgm:presLayoutVars>
          <dgm:chMax val="0"/>
          <dgm:chPref val="0"/>
        </dgm:presLayoutVars>
      </dgm:prSet>
      <dgm:spPr/>
    </dgm:pt>
    <dgm:pt modelId="{6C2AC9F9-7B3E-4FED-9B20-1F940AF2E56B}" type="pres">
      <dgm:prSet presAssocID="{C5204EC7-CA25-476A-8A56-6530020C8571}" presName="sibTrans" presStyleCnt="0"/>
      <dgm:spPr/>
    </dgm:pt>
    <dgm:pt modelId="{21B1CCBF-025B-40EE-9AF0-E3DDE284691E}" type="pres">
      <dgm:prSet presAssocID="{60584DAA-3C43-4991-8B7E-FE8255D73DC7}" presName="compNode" presStyleCnt="0"/>
      <dgm:spPr/>
    </dgm:pt>
    <dgm:pt modelId="{EB1EE3D5-AA1D-4DF9-A5DE-92D1219DB534}" type="pres">
      <dgm:prSet presAssocID="{60584DAA-3C43-4991-8B7E-FE8255D73DC7}" presName="bgRect" presStyleLbl="bgShp" presStyleIdx="1" presStyleCnt="6"/>
      <dgm:spPr/>
    </dgm:pt>
    <dgm:pt modelId="{E9D3C69F-5A55-4677-9624-258B0C0FE251}" type="pres">
      <dgm:prSet presAssocID="{60584DAA-3C43-4991-8B7E-FE8255D73DC7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CB01C36E-DFFB-460F-AAC3-23F1C8D4E9E7}" type="pres">
      <dgm:prSet presAssocID="{60584DAA-3C43-4991-8B7E-FE8255D73DC7}" presName="spaceRect" presStyleCnt="0"/>
      <dgm:spPr/>
    </dgm:pt>
    <dgm:pt modelId="{F1700929-BEB8-4F6B-852A-D104078D7C71}" type="pres">
      <dgm:prSet presAssocID="{60584DAA-3C43-4991-8B7E-FE8255D73DC7}" presName="parTx" presStyleLbl="revTx" presStyleIdx="1" presStyleCnt="6">
        <dgm:presLayoutVars>
          <dgm:chMax val="0"/>
          <dgm:chPref val="0"/>
        </dgm:presLayoutVars>
      </dgm:prSet>
      <dgm:spPr/>
    </dgm:pt>
    <dgm:pt modelId="{DC6AF342-B8C1-4A19-B19E-9334AD6EE660}" type="pres">
      <dgm:prSet presAssocID="{AF818939-E6D6-42A2-A30A-74AD865827D0}" presName="sibTrans" presStyleCnt="0"/>
      <dgm:spPr/>
    </dgm:pt>
    <dgm:pt modelId="{5D317F25-60D7-40EC-9AD5-1D02A2EE6718}" type="pres">
      <dgm:prSet presAssocID="{114DBBEE-BF8C-41D5-B1EE-46D825D75B1B}" presName="compNode" presStyleCnt="0"/>
      <dgm:spPr/>
    </dgm:pt>
    <dgm:pt modelId="{7FD9F52B-4EEC-489E-82B9-70F384326227}" type="pres">
      <dgm:prSet presAssocID="{114DBBEE-BF8C-41D5-B1EE-46D825D75B1B}" presName="bgRect" presStyleLbl="bgShp" presStyleIdx="2" presStyleCnt="6"/>
      <dgm:spPr/>
    </dgm:pt>
    <dgm:pt modelId="{6BBF5D87-849D-4200-8DCA-B3CF9F6C788E}" type="pres">
      <dgm:prSet presAssocID="{114DBBEE-BF8C-41D5-B1EE-46D825D75B1B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D006890D-AFFF-42F2-BEC8-4A38E4C1C554}" type="pres">
      <dgm:prSet presAssocID="{114DBBEE-BF8C-41D5-B1EE-46D825D75B1B}" presName="spaceRect" presStyleCnt="0"/>
      <dgm:spPr/>
    </dgm:pt>
    <dgm:pt modelId="{D88698BD-D7F7-41F4-A4FD-B2A05F49A11F}" type="pres">
      <dgm:prSet presAssocID="{114DBBEE-BF8C-41D5-B1EE-46D825D75B1B}" presName="parTx" presStyleLbl="revTx" presStyleIdx="2" presStyleCnt="6">
        <dgm:presLayoutVars>
          <dgm:chMax val="0"/>
          <dgm:chPref val="0"/>
        </dgm:presLayoutVars>
      </dgm:prSet>
      <dgm:spPr/>
    </dgm:pt>
    <dgm:pt modelId="{519E6EE6-03D4-4D4C-8A91-003E80374878}" type="pres">
      <dgm:prSet presAssocID="{D68E7B90-49CB-48DF-AE48-C4DC328663B5}" presName="sibTrans" presStyleCnt="0"/>
      <dgm:spPr/>
    </dgm:pt>
    <dgm:pt modelId="{46EBD17D-6605-4EFB-8E84-89A81C916C17}" type="pres">
      <dgm:prSet presAssocID="{B912EC55-D999-4DDA-A553-2FD6835F9D06}" presName="compNode" presStyleCnt="0"/>
      <dgm:spPr/>
    </dgm:pt>
    <dgm:pt modelId="{0F660BA6-FC3B-4ACB-B8A2-7E1365098211}" type="pres">
      <dgm:prSet presAssocID="{B912EC55-D999-4DDA-A553-2FD6835F9D06}" presName="bgRect" presStyleLbl="bgShp" presStyleIdx="3" presStyleCnt="6"/>
      <dgm:spPr/>
    </dgm:pt>
    <dgm:pt modelId="{677C05EE-C150-4045-A8F6-5899FD0BD3A8}" type="pres">
      <dgm:prSet presAssocID="{B912EC55-D999-4DDA-A553-2FD6835F9D06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2B9901A7-3ED3-44D8-B9E7-220D9D7EE2CC}" type="pres">
      <dgm:prSet presAssocID="{B912EC55-D999-4DDA-A553-2FD6835F9D06}" presName="spaceRect" presStyleCnt="0"/>
      <dgm:spPr/>
    </dgm:pt>
    <dgm:pt modelId="{1F04BE72-1AF8-47A3-815C-35FA5C8130DA}" type="pres">
      <dgm:prSet presAssocID="{B912EC55-D999-4DDA-A553-2FD6835F9D06}" presName="parTx" presStyleLbl="revTx" presStyleIdx="3" presStyleCnt="6">
        <dgm:presLayoutVars>
          <dgm:chMax val="0"/>
          <dgm:chPref val="0"/>
        </dgm:presLayoutVars>
      </dgm:prSet>
      <dgm:spPr/>
    </dgm:pt>
    <dgm:pt modelId="{0E98F746-9F7F-40C3-8851-CFAEAD2A9254}" type="pres">
      <dgm:prSet presAssocID="{4762FC5E-F08F-4DB8-B072-3640CE992876}" presName="sibTrans" presStyleCnt="0"/>
      <dgm:spPr/>
    </dgm:pt>
    <dgm:pt modelId="{7A3C19FB-BC2C-434D-B9F4-1985AD114E77}" type="pres">
      <dgm:prSet presAssocID="{41BBDE3F-5102-47AF-B29E-5B839BD2D175}" presName="compNode" presStyleCnt="0"/>
      <dgm:spPr/>
    </dgm:pt>
    <dgm:pt modelId="{25978B15-91F8-42FD-BD07-4692DA0851C0}" type="pres">
      <dgm:prSet presAssocID="{41BBDE3F-5102-47AF-B29E-5B839BD2D175}" presName="bgRect" presStyleLbl="bgShp" presStyleIdx="4" presStyleCnt="6"/>
      <dgm:spPr/>
    </dgm:pt>
    <dgm:pt modelId="{E08A5373-9136-4ECA-BF07-8F68F30F20AA}" type="pres">
      <dgm:prSet presAssocID="{41BBDE3F-5102-47AF-B29E-5B839BD2D175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D682D7BC-1650-47F2-ACDA-6FC5EA984D4A}" type="pres">
      <dgm:prSet presAssocID="{41BBDE3F-5102-47AF-B29E-5B839BD2D175}" presName="spaceRect" presStyleCnt="0"/>
      <dgm:spPr/>
    </dgm:pt>
    <dgm:pt modelId="{73CA52BB-DDC8-4078-83F5-AF010D70DFA3}" type="pres">
      <dgm:prSet presAssocID="{41BBDE3F-5102-47AF-B29E-5B839BD2D175}" presName="parTx" presStyleLbl="revTx" presStyleIdx="4" presStyleCnt="6">
        <dgm:presLayoutVars>
          <dgm:chMax val="0"/>
          <dgm:chPref val="0"/>
        </dgm:presLayoutVars>
      </dgm:prSet>
      <dgm:spPr/>
    </dgm:pt>
    <dgm:pt modelId="{12C85ADF-478E-4524-AEB0-01338838B21D}" type="pres">
      <dgm:prSet presAssocID="{6A3A3E23-301C-4CFD-9EF1-171E47214704}" presName="sibTrans" presStyleCnt="0"/>
      <dgm:spPr/>
    </dgm:pt>
    <dgm:pt modelId="{B6E58A97-69C4-4FE8-B186-4C775AC06D4C}" type="pres">
      <dgm:prSet presAssocID="{8E820A4D-283C-40C6-AADF-6487FEA40ED4}" presName="compNode" presStyleCnt="0"/>
      <dgm:spPr/>
    </dgm:pt>
    <dgm:pt modelId="{399D673C-95C0-45E3-BABC-C55DA1543995}" type="pres">
      <dgm:prSet presAssocID="{8E820A4D-283C-40C6-AADF-6487FEA40ED4}" presName="bgRect" presStyleLbl="bgShp" presStyleIdx="5" presStyleCnt="6"/>
      <dgm:spPr/>
    </dgm:pt>
    <dgm:pt modelId="{E64FA248-40FC-47CF-9891-50F9DB8C43B9}" type="pres">
      <dgm:prSet presAssocID="{8E820A4D-283C-40C6-AADF-6487FEA40ED4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5DBBC38C-E6E4-4229-BBC5-D9B11C9B3315}" type="pres">
      <dgm:prSet presAssocID="{8E820A4D-283C-40C6-AADF-6487FEA40ED4}" presName="spaceRect" presStyleCnt="0"/>
      <dgm:spPr/>
    </dgm:pt>
    <dgm:pt modelId="{2821B67C-2838-4292-9B7B-9A46E9A49D62}" type="pres">
      <dgm:prSet presAssocID="{8E820A4D-283C-40C6-AADF-6487FEA40ED4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E72B771F-826E-48E9-AB7C-59498128D184}" srcId="{3A7EBBF6-DC91-4FA6-A3D5-E70E69B05206}" destId="{60584DAA-3C43-4991-8B7E-FE8255D73DC7}" srcOrd="1" destOrd="0" parTransId="{AFD2F3FC-84AB-4FFB-959D-A801CAC5CC35}" sibTransId="{AF818939-E6D6-42A2-A30A-74AD865827D0}"/>
    <dgm:cxn modelId="{0D9A6430-BAFA-4F52-90C6-ECB00D3299C2}" type="presOf" srcId="{8E820A4D-283C-40C6-AADF-6487FEA40ED4}" destId="{2821B67C-2838-4292-9B7B-9A46E9A49D62}" srcOrd="0" destOrd="0" presId="urn:microsoft.com/office/officeart/2018/2/layout/IconVerticalSolidList"/>
    <dgm:cxn modelId="{CBFEF33C-0DF5-4744-863C-7505FC32A6CB}" type="presOf" srcId="{41BBDE3F-5102-47AF-B29E-5B839BD2D175}" destId="{73CA52BB-DDC8-4078-83F5-AF010D70DFA3}" srcOrd="0" destOrd="0" presId="urn:microsoft.com/office/officeart/2018/2/layout/IconVerticalSolidList"/>
    <dgm:cxn modelId="{49C77D47-7C21-47BD-B1EE-9750A0DA422A}" type="presOf" srcId="{114DBBEE-BF8C-41D5-B1EE-46D825D75B1B}" destId="{D88698BD-D7F7-41F4-A4FD-B2A05F49A11F}" srcOrd="0" destOrd="0" presId="urn:microsoft.com/office/officeart/2018/2/layout/IconVerticalSolidList"/>
    <dgm:cxn modelId="{3CE1E453-AC0F-4B12-8910-17F29CA2C7AF}" srcId="{3A7EBBF6-DC91-4FA6-A3D5-E70E69B05206}" destId="{B912EC55-D999-4DDA-A553-2FD6835F9D06}" srcOrd="3" destOrd="0" parTransId="{7FD471D1-EFDF-46B2-A580-C76E1B342351}" sibTransId="{4762FC5E-F08F-4DB8-B072-3640CE992876}"/>
    <dgm:cxn modelId="{F800B6AD-0BDB-4ECF-BAAF-4906FA9EE27D}" type="presOf" srcId="{60584DAA-3C43-4991-8B7E-FE8255D73DC7}" destId="{F1700929-BEB8-4F6B-852A-D104078D7C71}" srcOrd="0" destOrd="0" presId="urn:microsoft.com/office/officeart/2018/2/layout/IconVerticalSolidList"/>
    <dgm:cxn modelId="{455949B6-DC6D-417A-87CB-BD9DEABEEFEF}" type="presOf" srcId="{3A7EBBF6-DC91-4FA6-A3D5-E70E69B05206}" destId="{870C59AE-F29D-4E15-A3C8-0224004E337C}" srcOrd="0" destOrd="0" presId="urn:microsoft.com/office/officeart/2018/2/layout/IconVerticalSolidList"/>
    <dgm:cxn modelId="{67A3A2BB-5C7F-4943-A768-FE23C884D8E8}" type="presOf" srcId="{B912EC55-D999-4DDA-A553-2FD6835F9D06}" destId="{1F04BE72-1AF8-47A3-815C-35FA5C8130DA}" srcOrd="0" destOrd="0" presId="urn:microsoft.com/office/officeart/2018/2/layout/IconVerticalSolidList"/>
    <dgm:cxn modelId="{22EA6DBF-14F1-4CA7-9E6C-64F407DD3574}" srcId="{3A7EBBF6-DC91-4FA6-A3D5-E70E69B05206}" destId="{114DBBEE-BF8C-41D5-B1EE-46D825D75B1B}" srcOrd="2" destOrd="0" parTransId="{736BD446-ADF4-450C-9E37-637C71AFEA3C}" sibTransId="{D68E7B90-49CB-48DF-AE48-C4DC328663B5}"/>
    <dgm:cxn modelId="{4ECB5DC5-5668-4164-BFAC-76ECD406D5E3}" srcId="{3A7EBBF6-DC91-4FA6-A3D5-E70E69B05206}" destId="{A1CFDB70-EAB3-4C8E-A1E7-67E2956043D7}" srcOrd="0" destOrd="0" parTransId="{C14B74AF-5699-4815-B1AB-80DE0ED96452}" sibTransId="{C5204EC7-CA25-476A-8A56-6530020C8571}"/>
    <dgm:cxn modelId="{61A52DC8-B512-418B-A73D-1615BDC1EC2E}" srcId="{3A7EBBF6-DC91-4FA6-A3D5-E70E69B05206}" destId="{8E820A4D-283C-40C6-AADF-6487FEA40ED4}" srcOrd="5" destOrd="0" parTransId="{94C91230-FFF4-47FA-91F8-15FA55CB3716}" sibTransId="{239B6EC9-69A1-46BF-860E-09BD26764C45}"/>
    <dgm:cxn modelId="{960E67D7-5F84-445D-84F5-EDE11B7EB6EE}" type="presOf" srcId="{A1CFDB70-EAB3-4C8E-A1E7-67E2956043D7}" destId="{DA033D84-3743-4AB5-BDB7-CBF1086604CF}" srcOrd="0" destOrd="0" presId="urn:microsoft.com/office/officeart/2018/2/layout/IconVerticalSolidList"/>
    <dgm:cxn modelId="{B8F614F8-FEEC-4783-84F7-12B60B5029B4}" srcId="{3A7EBBF6-DC91-4FA6-A3D5-E70E69B05206}" destId="{41BBDE3F-5102-47AF-B29E-5B839BD2D175}" srcOrd="4" destOrd="0" parTransId="{54873329-4016-4242-8483-6819036BA7A2}" sibTransId="{6A3A3E23-301C-4CFD-9EF1-171E47214704}"/>
    <dgm:cxn modelId="{B3F028A5-FE70-4819-A264-A11B26743BCA}" type="presParOf" srcId="{870C59AE-F29D-4E15-A3C8-0224004E337C}" destId="{6C95D1B4-27BC-4845-B430-E815926E501C}" srcOrd="0" destOrd="0" presId="urn:microsoft.com/office/officeart/2018/2/layout/IconVerticalSolidList"/>
    <dgm:cxn modelId="{32B81AEC-E55D-4487-A0BA-B0117052D71F}" type="presParOf" srcId="{6C95D1B4-27BC-4845-B430-E815926E501C}" destId="{88E3787F-0D91-49D5-AFCA-AA0FF7A7E494}" srcOrd="0" destOrd="0" presId="urn:microsoft.com/office/officeart/2018/2/layout/IconVerticalSolidList"/>
    <dgm:cxn modelId="{51AD3321-C999-4AB4-B5D0-5E454BC0A317}" type="presParOf" srcId="{6C95D1B4-27BC-4845-B430-E815926E501C}" destId="{1C1A55EF-E203-4C8C-89F4-6387DF60EA48}" srcOrd="1" destOrd="0" presId="urn:microsoft.com/office/officeart/2018/2/layout/IconVerticalSolidList"/>
    <dgm:cxn modelId="{0F0796E9-2342-4B97-9F17-B4AFD63B5540}" type="presParOf" srcId="{6C95D1B4-27BC-4845-B430-E815926E501C}" destId="{F62E053B-9011-477A-B4C6-E9E2446E2369}" srcOrd="2" destOrd="0" presId="urn:microsoft.com/office/officeart/2018/2/layout/IconVerticalSolidList"/>
    <dgm:cxn modelId="{4B5E8D3E-E9DF-4457-807B-D8B041D6267B}" type="presParOf" srcId="{6C95D1B4-27BC-4845-B430-E815926E501C}" destId="{DA033D84-3743-4AB5-BDB7-CBF1086604CF}" srcOrd="3" destOrd="0" presId="urn:microsoft.com/office/officeart/2018/2/layout/IconVerticalSolidList"/>
    <dgm:cxn modelId="{71EEEF44-3937-48E1-8F47-3187C83B9A0C}" type="presParOf" srcId="{870C59AE-F29D-4E15-A3C8-0224004E337C}" destId="{6C2AC9F9-7B3E-4FED-9B20-1F940AF2E56B}" srcOrd="1" destOrd="0" presId="urn:microsoft.com/office/officeart/2018/2/layout/IconVerticalSolidList"/>
    <dgm:cxn modelId="{F4945D24-D47D-4175-8B52-8B0F86A48AE7}" type="presParOf" srcId="{870C59AE-F29D-4E15-A3C8-0224004E337C}" destId="{21B1CCBF-025B-40EE-9AF0-E3DDE284691E}" srcOrd="2" destOrd="0" presId="urn:microsoft.com/office/officeart/2018/2/layout/IconVerticalSolidList"/>
    <dgm:cxn modelId="{26553ED5-DC30-4B4E-9617-8592C6AA08EF}" type="presParOf" srcId="{21B1CCBF-025B-40EE-9AF0-E3DDE284691E}" destId="{EB1EE3D5-AA1D-4DF9-A5DE-92D1219DB534}" srcOrd="0" destOrd="0" presId="urn:microsoft.com/office/officeart/2018/2/layout/IconVerticalSolidList"/>
    <dgm:cxn modelId="{854E0B38-8BB1-42AC-B958-F090A6E3D712}" type="presParOf" srcId="{21B1CCBF-025B-40EE-9AF0-E3DDE284691E}" destId="{E9D3C69F-5A55-4677-9624-258B0C0FE251}" srcOrd="1" destOrd="0" presId="urn:microsoft.com/office/officeart/2018/2/layout/IconVerticalSolidList"/>
    <dgm:cxn modelId="{D1D6076D-F08D-46E3-8910-D992225A8747}" type="presParOf" srcId="{21B1CCBF-025B-40EE-9AF0-E3DDE284691E}" destId="{CB01C36E-DFFB-460F-AAC3-23F1C8D4E9E7}" srcOrd="2" destOrd="0" presId="urn:microsoft.com/office/officeart/2018/2/layout/IconVerticalSolidList"/>
    <dgm:cxn modelId="{A2011453-4C40-441B-9B6E-83A7EEEF9BCC}" type="presParOf" srcId="{21B1CCBF-025B-40EE-9AF0-E3DDE284691E}" destId="{F1700929-BEB8-4F6B-852A-D104078D7C71}" srcOrd="3" destOrd="0" presId="urn:microsoft.com/office/officeart/2018/2/layout/IconVerticalSolidList"/>
    <dgm:cxn modelId="{3FF2F956-00AB-4BB7-A1E0-2DCA5FD9FC7F}" type="presParOf" srcId="{870C59AE-F29D-4E15-A3C8-0224004E337C}" destId="{DC6AF342-B8C1-4A19-B19E-9334AD6EE660}" srcOrd="3" destOrd="0" presId="urn:microsoft.com/office/officeart/2018/2/layout/IconVerticalSolidList"/>
    <dgm:cxn modelId="{067F5F95-9955-451F-B602-D60E109D9E7F}" type="presParOf" srcId="{870C59AE-F29D-4E15-A3C8-0224004E337C}" destId="{5D317F25-60D7-40EC-9AD5-1D02A2EE6718}" srcOrd="4" destOrd="0" presId="urn:microsoft.com/office/officeart/2018/2/layout/IconVerticalSolidList"/>
    <dgm:cxn modelId="{EFC0A8B2-6468-4D66-B93A-B879729A3EE1}" type="presParOf" srcId="{5D317F25-60D7-40EC-9AD5-1D02A2EE6718}" destId="{7FD9F52B-4EEC-489E-82B9-70F384326227}" srcOrd="0" destOrd="0" presId="urn:microsoft.com/office/officeart/2018/2/layout/IconVerticalSolidList"/>
    <dgm:cxn modelId="{DA37C750-ABB6-4856-A955-53BFA7507936}" type="presParOf" srcId="{5D317F25-60D7-40EC-9AD5-1D02A2EE6718}" destId="{6BBF5D87-849D-4200-8DCA-B3CF9F6C788E}" srcOrd="1" destOrd="0" presId="urn:microsoft.com/office/officeart/2018/2/layout/IconVerticalSolidList"/>
    <dgm:cxn modelId="{503E5866-A5E2-493D-A9AF-4456B1715032}" type="presParOf" srcId="{5D317F25-60D7-40EC-9AD5-1D02A2EE6718}" destId="{D006890D-AFFF-42F2-BEC8-4A38E4C1C554}" srcOrd="2" destOrd="0" presId="urn:microsoft.com/office/officeart/2018/2/layout/IconVerticalSolidList"/>
    <dgm:cxn modelId="{2B18FE71-55B8-44DA-BD19-FD07D5DFC1A1}" type="presParOf" srcId="{5D317F25-60D7-40EC-9AD5-1D02A2EE6718}" destId="{D88698BD-D7F7-41F4-A4FD-B2A05F49A11F}" srcOrd="3" destOrd="0" presId="urn:microsoft.com/office/officeart/2018/2/layout/IconVerticalSolidList"/>
    <dgm:cxn modelId="{03489EE4-6E80-4F6E-BE4D-DBC761121AB9}" type="presParOf" srcId="{870C59AE-F29D-4E15-A3C8-0224004E337C}" destId="{519E6EE6-03D4-4D4C-8A91-003E80374878}" srcOrd="5" destOrd="0" presId="urn:microsoft.com/office/officeart/2018/2/layout/IconVerticalSolidList"/>
    <dgm:cxn modelId="{54B02CAE-DDFB-47B5-A8C0-C7579757420E}" type="presParOf" srcId="{870C59AE-F29D-4E15-A3C8-0224004E337C}" destId="{46EBD17D-6605-4EFB-8E84-89A81C916C17}" srcOrd="6" destOrd="0" presId="urn:microsoft.com/office/officeart/2018/2/layout/IconVerticalSolidList"/>
    <dgm:cxn modelId="{D0B236FB-F766-4C52-BF50-4AD0FED45511}" type="presParOf" srcId="{46EBD17D-6605-4EFB-8E84-89A81C916C17}" destId="{0F660BA6-FC3B-4ACB-B8A2-7E1365098211}" srcOrd="0" destOrd="0" presId="urn:microsoft.com/office/officeart/2018/2/layout/IconVerticalSolidList"/>
    <dgm:cxn modelId="{132FBF80-FCA1-462D-AE30-3E8BF45AFDCA}" type="presParOf" srcId="{46EBD17D-6605-4EFB-8E84-89A81C916C17}" destId="{677C05EE-C150-4045-A8F6-5899FD0BD3A8}" srcOrd="1" destOrd="0" presId="urn:microsoft.com/office/officeart/2018/2/layout/IconVerticalSolidList"/>
    <dgm:cxn modelId="{16F75474-52BB-4C43-AB6A-2E2FBE164B4F}" type="presParOf" srcId="{46EBD17D-6605-4EFB-8E84-89A81C916C17}" destId="{2B9901A7-3ED3-44D8-B9E7-220D9D7EE2CC}" srcOrd="2" destOrd="0" presId="urn:microsoft.com/office/officeart/2018/2/layout/IconVerticalSolidList"/>
    <dgm:cxn modelId="{F26A92C4-59E4-4AE3-A71D-5F19772E7310}" type="presParOf" srcId="{46EBD17D-6605-4EFB-8E84-89A81C916C17}" destId="{1F04BE72-1AF8-47A3-815C-35FA5C8130DA}" srcOrd="3" destOrd="0" presId="urn:microsoft.com/office/officeart/2018/2/layout/IconVerticalSolidList"/>
    <dgm:cxn modelId="{ECA5A532-EA88-4A52-BDEF-91180FC18979}" type="presParOf" srcId="{870C59AE-F29D-4E15-A3C8-0224004E337C}" destId="{0E98F746-9F7F-40C3-8851-CFAEAD2A9254}" srcOrd="7" destOrd="0" presId="urn:microsoft.com/office/officeart/2018/2/layout/IconVerticalSolidList"/>
    <dgm:cxn modelId="{17394484-54DC-4DA9-8112-E844B3884F60}" type="presParOf" srcId="{870C59AE-F29D-4E15-A3C8-0224004E337C}" destId="{7A3C19FB-BC2C-434D-B9F4-1985AD114E77}" srcOrd="8" destOrd="0" presId="urn:microsoft.com/office/officeart/2018/2/layout/IconVerticalSolidList"/>
    <dgm:cxn modelId="{660638CF-AB2E-4729-825C-23A7AE43C124}" type="presParOf" srcId="{7A3C19FB-BC2C-434D-B9F4-1985AD114E77}" destId="{25978B15-91F8-42FD-BD07-4692DA0851C0}" srcOrd="0" destOrd="0" presId="urn:microsoft.com/office/officeart/2018/2/layout/IconVerticalSolidList"/>
    <dgm:cxn modelId="{FFBA8D53-51B0-40A7-92F9-154E12D80690}" type="presParOf" srcId="{7A3C19FB-BC2C-434D-B9F4-1985AD114E77}" destId="{E08A5373-9136-4ECA-BF07-8F68F30F20AA}" srcOrd="1" destOrd="0" presId="urn:microsoft.com/office/officeart/2018/2/layout/IconVerticalSolidList"/>
    <dgm:cxn modelId="{FFD03A24-6FE7-4125-84A2-042ACDF5C325}" type="presParOf" srcId="{7A3C19FB-BC2C-434D-B9F4-1985AD114E77}" destId="{D682D7BC-1650-47F2-ACDA-6FC5EA984D4A}" srcOrd="2" destOrd="0" presId="urn:microsoft.com/office/officeart/2018/2/layout/IconVerticalSolidList"/>
    <dgm:cxn modelId="{E111A65D-978B-4B6B-A870-22992E2D2215}" type="presParOf" srcId="{7A3C19FB-BC2C-434D-B9F4-1985AD114E77}" destId="{73CA52BB-DDC8-4078-83F5-AF010D70DFA3}" srcOrd="3" destOrd="0" presId="urn:microsoft.com/office/officeart/2018/2/layout/IconVerticalSolidList"/>
    <dgm:cxn modelId="{34CCAFC0-2424-4801-AC3C-B13B056B43EE}" type="presParOf" srcId="{870C59AE-F29D-4E15-A3C8-0224004E337C}" destId="{12C85ADF-478E-4524-AEB0-01338838B21D}" srcOrd="9" destOrd="0" presId="urn:microsoft.com/office/officeart/2018/2/layout/IconVerticalSolidList"/>
    <dgm:cxn modelId="{5BF2EA24-D8D0-465B-B953-1B9208B65AE3}" type="presParOf" srcId="{870C59AE-F29D-4E15-A3C8-0224004E337C}" destId="{B6E58A97-69C4-4FE8-B186-4C775AC06D4C}" srcOrd="10" destOrd="0" presId="urn:microsoft.com/office/officeart/2018/2/layout/IconVerticalSolidList"/>
    <dgm:cxn modelId="{92C8B54D-267D-467E-9FC8-B143F08F83CD}" type="presParOf" srcId="{B6E58A97-69C4-4FE8-B186-4C775AC06D4C}" destId="{399D673C-95C0-45E3-BABC-C55DA1543995}" srcOrd="0" destOrd="0" presId="urn:microsoft.com/office/officeart/2018/2/layout/IconVerticalSolidList"/>
    <dgm:cxn modelId="{A33AB641-42B3-4787-8CCB-0F6B80375998}" type="presParOf" srcId="{B6E58A97-69C4-4FE8-B186-4C775AC06D4C}" destId="{E64FA248-40FC-47CF-9891-50F9DB8C43B9}" srcOrd="1" destOrd="0" presId="urn:microsoft.com/office/officeart/2018/2/layout/IconVerticalSolidList"/>
    <dgm:cxn modelId="{24B594D3-9B1B-48D2-8887-59F0D8298260}" type="presParOf" srcId="{B6E58A97-69C4-4FE8-B186-4C775AC06D4C}" destId="{5DBBC38C-E6E4-4229-BBC5-D9B11C9B3315}" srcOrd="2" destOrd="0" presId="urn:microsoft.com/office/officeart/2018/2/layout/IconVerticalSolidList"/>
    <dgm:cxn modelId="{7877577F-FB3D-4625-8604-6FD668481B13}" type="presParOf" srcId="{B6E58A97-69C4-4FE8-B186-4C775AC06D4C}" destId="{2821B67C-2838-4292-9B7B-9A46E9A49D6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FE79B65-C7AD-4BB3-BAB0-7B1DA2E30D5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82D1B64-1204-495C-A3D4-482F3F12A2BD}">
      <dgm:prSet/>
      <dgm:spPr/>
      <dgm:t>
        <a:bodyPr/>
        <a:lstStyle/>
        <a:p>
          <a:r>
            <a:rPr lang="en-US"/>
            <a:t>Summarize key points in the H&amp;P</a:t>
          </a:r>
        </a:p>
      </dgm:t>
    </dgm:pt>
    <dgm:pt modelId="{BB65A16D-2B9A-4287-B59D-9449570135CB}" type="parTrans" cxnId="{76A11348-8C20-4CE8-9ED7-1C43C1482CD2}">
      <dgm:prSet/>
      <dgm:spPr/>
      <dgm:t>
        <a:bodyPr/>
        <a:lstStyle/>
        <a:p>
          <a:endParaRPr lang="en-US"/>
        </a:p>
      </dgm:t>
    </dgm:pt>
    <dgm:pt modelId="{9AA99F30-168B-4D43-8DB6-3F6E62FB1425}" type="sibTrans" cxnId="{76A11348-8C20-4CE8-9ED7-1C43C1482CD2}">
      <dgm:prSet/>
      <dgm:spPr/>
      <dgm:t>
        <a:bodyPr/>
        <a:lstStyle/>
        <a:p>
          <a:endParaRPr lang="en-US"/>
        </a:p>
      </dgm:t>
    </dgm:pt>
    <dgm:pt modelId="{56E523C5-82A0-40EE-8224-83B0DD65E7C4}">
      <dgm:prSet/>
      <dgm:spPr/>
      <dgm:t>
        <a:bodyPr/>
        <a:lstStyle/>
        <a:p>
          <a:r>
            <a:rPr lang="en-US"/>
            <a:t>Narrow- focus on 2 to 3 differential diagnoses</a:t>
          </a:r>
        </a:p>
      </dgm:t>
    </dgm:pt>
    <dgm:pt modelId="{290CF97B-DB5F-4952-AAEE-AA049AED8BF2}" type="parTrans" cxnId="{A14C3C72-F672-462E-A0DD-17CF2F283830}">
      <dgm:prSet/>
      <dgm:spPr/>
      <dgm:t>
        <a:bodyPr/>
        <a:lstStyle/>
        <a:p>
          <a:endParaRPr lang="en-US"/>
        </a:p>
      </dgm:t>
    </dgm:pt>
    <dgm:pt modelId="{46A6BDEA-2E9C-4D8D-9F45-E608B58ED5CF}" type="sibTrans" cxnId="{A14C3C72-F672-462E-A0DD-17CF2F283830}">
      <dgm:prSet/>
      <dgm:spPr/>
      <dgm:t>
        <a:bodyPr/>
        <a:lstStyle/>
        <a:p>
          <a:endParaRPr lang="en-US"/>
        </a:p>
      </dgm:t>
    </dgm:pt>
    <dgm:pt modelId="{0E983AE4-7D4B-49DF-AF37-AE274125B077}">
      <dgm:prSet/>
      <dgm:spPr/>
      <dgm:t>
        <a:bodyPr/>
        <a:lstStyle/>
        <a:p>
          <a:r>
            <a:rPr lang="en-US"/>
            <a:t>Analyze- appraise the differential while verbalizing clinical reasoning</a:t>
          </a:r>
        </a:p>
      </dgm:t>
    </dgm:pt>
    <dgm:pt modelId="{CAE9A5C2-57E2-4DAC-869B-F9E0D8D7D0A3}" type="parTrans" cxnId="{5F61DAD2-9C23-452C-8AD5-A53739484DE3}">
      <dgm:prSet/>
      <dgm:spPr/>
      <dgm:t>
        <a:bodyPr/>
        <a:lstStyle/>
        <a:p>
          <a:endParaRPr lang="en-US"/>
        </a:p>
      </dgm:t>
    </dgm:pt>
    <dgm:pt modelId="{B9125F50-01A7-40F3-8EBD-CBA31CC4D839}" type="sibTrans" cxnId="{5F61DAD2-9C23-452C-8AD5-A53739484DE3}">
      <dgm:prSet/>
      <dgm:spPr/>
      <dgm:t>
        <a:bodyPr/>
        <a:lstStyle/>
        <a:p>
          <a:endParaRPr lang="en-US"/>
        </a:p>
      </dgm:t>
    </dgm:pt>
    <dgm:pt modelId="{B8D56FC5-C09D-43C4-81D1-963F47DBC73E}">
      <dgm:prSet/>
      <dgm:spPr/>
      <dgm:t>
        <a:bodyPr/>
        <a:lstStyle/>
        <a:p>
          <a:r>
            <a:rPr lang="en-US"/>
            <a:t>Probe- the learner is invited to ask questions to close knowledge gaps</a:t>
          </a:r>
        </a:p>
      </dgm:t>
    </dgm:pt>
    <dgm:pt modelId="{A45A0124-73BB-4CF1-A134-E939C169CFA8}" type="parTrans" cxnId="{74E1F518-40C4-409B-B232-00E046EE4CC5}">
      <dgm:prSet/>
      <dgm:spPr/>
      <dgm:t>
        <a:bodyPr/>
        <a:lstStyle/>
        <a:p>
          <a:endParaRPr lang="en-US"/>
        </a:p>
      </dgm:t>
    </dgm:pt>
    <dgm:pt modelId="{989B81B0-09BF-42FB-8D0E-08CC90780EF6}" type="sibTrans" cxnId="{74E1F518-40C4-409B-B232-00E046EE4CC5}">
      <dgm:prSet/>
      <dgm:spPr/>
      <dgm:t>
        <a:bodyPr/>
        <a:lstStyle/>
        <a:p>
          <a:endParaRPr lang="en-US"/>
        </a:p>
      </dgm:t>
    </dgm:pt>
    <dgm:pt modelId="{CEE43618-3646-438C-8A65-D3BD7FD7136D}">
      <dgm:prSet/>
      <dgm:spPr/>
      <dgm:t>
        <a:bodyPr/>
        <a:lstStyle/>
        <a:p>
          <a:r>
            <a:rPr lang="en-US"/>
            <a:t>Plan- the learner commits to a management plan</a:t>
          </a:r>
        </a:p>
      </dgm:t>
    </dgm:pt>
    <dgm:pt modelId="{ED879FCB-3AFD-4F6C-98B5-1272F3721774}" type="parTrans" cxnId="{66E5FEE8-03D6-44D9-A276-2733C3135B8C}">
      <dgm:prSet/>
      <dgm:spPr/>
      <dgm:t>
        <a:bodyPr/>
        <a:lstStyle/>
        <a:p>
          <a:endParaRPr lang="en-US"/>
        </a:p>
      </dgm:t>
    </dgm:pt>
    <dgm:pt modelId="{8A372E7F-A262-44A2-B692-6749DBC2831C}" type="sibTrans" cxnId="{66E5FEE8-03D6-44D9-A276-2733C3135B8C}">
      <dgm:prSet/>
      <dgm:spPr/>
      <dgm:t>
        <a:bodyPr/>
        <a:lstStyle/>
        <a:p>
          <a:endParaRPr lang="en-US"/>
        </a:p>
      </dgm:t>
    </dgm:pt>
    <dgm:pt modelId="{E538F9BD-EC07-4CAF-8035-7E1EA6EF9E92}">
      <dgm:prSet/>
      <dgm:spPr/>
      <dgm:t>
        <a:bodyPr/>
        <a:lstStyle/>
        <a:p>
          <a:r>
            <a:rPr lang="en-US"/>
            <a:t>Select- a focused resource such as a podcast or article is selected to reinforce teaching points</a:t>
          </a:r>
        </a:p>
      </dgm:t>
    </dgm:pt>
    <dgm:pt modelId="{B0E3C20A-FDA9-4F08-ABE6-861F053BEB2F}" type="parTrans" cxnId="{0A2B60A8-C8E7-4705-9E70-7DFC4CC96BE9}">
      <dgm:prSet/>
      <dgm:spPr/>
      <dgm:t>
        <a:bodyPr/>
        <a:lstStyle/>
        <a:p>
          <a:endParaRPr lang="en-US"/>
        </a:p>
      </dgm:t>
    </dgm:pt>
    <dgm:pt modelId="{2D9246D7-3BB5-4C75-A0A4-09CC9AE346C2}" type="sibTrans" cxnId="{0A2B60A8-C8E7-4705-9E70-7DFC4CC96BE9}">
      <dgm:prSet/>
      <dgm:spPr/>
      <dgm:t>
        <a:bodyPr/>
        <a:lstStyle/>
        <a:p>
          <a:endParaRPr lang="en-US"/>
        </a:p>
      </dgm:t>
    </dgm:pt>
    <dgm:pt modelId="{BE1614E4-F7EE-944A-AB8E-0FD8AA51F482}" type="pres">
      <dgm:prSet presAssocID="{8FE79B65-C7AD-4BB3-BAB0-7B1DA2E30D54}" presName="linear" presStyleCnt="0">
        <dgm:presLayoutVars>
          <dgm:animLvl val="lvl"/>
          <dgm:resizeHandles val="exact"/>
        </dgm:presLayoutVars>
      </dgm:prSet>
      <dgm:spPr/>
    </dgm:pt>
    <dgm:pt modelId="{DC68569D-B62E-8046-B1AC-9C6F5C47C5B8}" type="pres">
      <dgm:prSet presAssocID="{C82D1B64-1204-495C-A3D4-482F3F12A2BD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B76F7188-E35A-574F-BDB3-617961D35A84}" type="pres">
      <dgm:prSet presAssocID="{9AA99F30-168B-4D43-8DB6-3F6E62FB1425}" presName="spacer" presStyleCnt="0"/>
      <dgm:spPr/>
    </dgm:pt>
    <dgm:pt modelId="{7B28FCD1-F4E2-ED43-A62B-DB9C1CC0CC84}" type="pres">
      <dgm:prSet presAssocID="{56E523C5-82A0-40EE-8224-83B0DD65E7C4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87F262AE-5A0E-3445-85D7-3A232FED4933}" type="pres">
      <dgm:prSet presAssocID="{46A6BDEA-2E9C-4D8D-9F45-E608B58ED5CF}" presName="spacer" presStyleCnt="0"/>
      <dgm:spPr/>
    </dgm:pt>
    <dgm:pt modelId="{37F0FA35-404F-3248-8851-4687245200E6}" type="pres">
      <dgm:prSet presAssocID="{0E983AE4-7D4B-49DF-AF37-AE274125B077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E2AFD25C-9884-AE42-B336-6864AFF186DF}" type="pres">
      <dgm:prSet presAssocID="{B9125F50-01A7-40F3-8EBD-CBA31CC4D839}" presName="spacer" presStyleCnt="0"/>
      <dgm:spPr/>
    </dgm:pt>
    <dgm:pt modelId="{4AFB4234-FBA0-0D40-A34B-566E0690C32C}" type="pres">
      <dgm:prSet presAssocID="{B8D56FC5-C09D-43C4-81D1-963F47DBC73E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848E6288-71FB-E34C-AE85-D67A3DAA84DA}" type="pres">
      <dgm:prSet presAssocID="{989B81B0-09BF-42FB-8D0E-08CC90780EF6}" presName="spacer" presStyleCnt="0"/>
      <dgm:spPr/>
    </dgm:pt>
    <dgm:pt modelId="{3820856B-9822-EA45-84DF-8FC9C67144E1}" type="pres">
      <dgm:prSet presAssocID="{CEE43618-3646-438C-8A65-D3BD7FD7136D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9BFFE4EA-39A0-DF4B-8E91-7E05F7053E46}" type="pres">
      <dgm:prSet presAssocID="{8A372E7F-A262-44A2-B692-6749DBC2831C}" presName="spacer" presStyleCnt="0"/>
      <dgm:spPr/>
    </dgm:pt>
    <dgm:pt modelId="{D4B6B42D-5133-1D44-ACD6-9084B8367FC1}" type="pres">
      <dgm:prSet presAssocID="{E538F9BD-EC07-4CAF-8035-7E1EA6EF9E92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15029E05-8E94-A84F-9BBE-768EDAD9A3E3}" type="presOf" srcId="{B8D56FC5-C09D-43C4-81D1-963F47DBC73E}" destId="{4AFB4234-FBA0-0D40-A34B-566E0690C32C}" srcOrd="0" destOrd="0" presId="urn:microsoft.com/office/officeart/2005/8/layout/vList2"/>
    <dgm:cxn modelId="{74E1F518-40C4-409B-B232-00E046EE4CC5}" srcId="{8FE79B65-C7AD-4BB3-BAB0-7B1DA2E30D54}" destId="{B8D56FC5-C09D-43C4-81D1-963F47DBC73E}" srcOrd="3" destOrd="0" parTransId="{A45A0124-73BB-4CF1-A134-E939C169CFA8}" sibTransId="{989B81B0-09BF-42FB-8D0E-08CC90780EF6}"/>
    <dgm:cxn modelId="{84436A27-FD2C-A64D-B46F-57593F8FE6A3}" type="presOf" srcId="{C82D1B64-1204-495C-A3D4-482F3F12A2BD}" destId="{DC68569D-B62E-8046-B1AC-9C6F5C47C5B8}" srcOrd="0" destOrd="0" presId="urn:microsoft.com/office/officeart/2005/8/layout/vList2"/>
    <dgm:cxn modelId="{76A11348-8C20-4CE8-9ED7-1C43C1482CD2}" srcId="{8FE79B65-C7AD-4BB3-BAB0-7B1DA2E30D54}" destId="{C82D1B64-1204-495C-A3D4-482F3F12A2BD}" srcOrd="0" destOrd="0" parTransId="{BB65A16D-2B9A-4287-B59D-9449570135CB}" sibTransId="{9AA99F30-168B-4D43-8DB6-3F6E62FB1425}"/>
    <dgm:cxn modelId="{3D405156-0DDD-0440-8FD2-AFFB19C83009}" type="presOf" srcId="{0E983AE4-7D4B-49DF-AF37-AE274125B077}" destId="{37F0FA35-404F-3248-8851-4687245200E6}" srcOrd="0" destOrd="0" presId="urn:microsoft.com/office/officeart/2005/8/layout/vList2"/>
    <dgm:cxn modelId="{A2394C5D-8475-D540-BBA9-373368304C60}" type="presOf" srcId="{E538F9BD-EC07-4CAF-8035-7E1EA6EF9E92}" destId="{D4B6B42D-5133-1D44-ACD6-9084B8367FC1}" srcOrd="0" destOrd="0" presId="urn:microsoft.com/office/officeart/2005/8/layout/vList2"/>
    <dgm:cxn modelId="{A14C3C72-F672-462E-A0DD-17CF2F283830}" srcId="{8FE79B65-C7AD-4BB3-BAB0-7B1DA2E30D54}" destId="{56E523C5-82A0-40EE-8224-83B0DD65E7C4}" srcOrd="1" destOrd="0" parTransId="{290CF97B-DB5F-4952-AAEE-AA049AED8BF2}" sibTransId="{46A6BDEA-2E9C-4D8D-9F45-E608B58ED5CF}"/>
    <dgm:cxn modelId="{FD03FC95-FE46-584B-A081-49374A6F622B}" type="presOf" srcId="{8FE79B65-C7AD-4BB3-BAB0-7B1DA2E30D54}" destId="{BE1614E4-F7EE-944A-AB8E-0FD8AA51F482}" srcOrd="0" destOrd="0" presId="urn:microsoft.com/office/officeart/2005/8/layout/vList2"/>
    <dgm:cxn modelId="{0A2B60A8-C8E7-4705-9E70-7DFC4CC96BE9}" srcId="{8FE79B65-C7AD-4BB3-BAB0-7B1DA2E30D54}" destId="{E538F9BD-EC07-4CAF-8035-7E1EA6EF9E92}" srcOrd="5" destOrd="0" parTransId="{B0E3C20A-FDA9-4F08-ABE6-861F053BEB2F}" sibTransId="{2D9246D7-3BB5-4C75-A0A4-09CC9AE346C2}"/>
    <dgm:cxn modelId="{6BA685AD-78EF-D948-AA59-4E011AFE8808}" type="presOf" srcId="{56E523C5-82A0-40EE-8224-83B0DD65E7C4}" destId="{7B28FCD1-F4E2-ED43-A62B-DB9C1CC0CC84}" srcOrd="0" destOrd="0" presId="urn:microsoft.com/office/officeart/2005/8/layout/vList2"/>
    <dgm:cxn modelId="{549DA0AF-C0E2-A34C-8F37-B0F351BE2415}" type="presOf" srcId="{CEE43618-3646-438C-8A65-D3BD7FD7136D}" destId="{3820856B-9822-EA45-84DF-8FC9C67144E1}" srcOrd="0" destOrd="0" presId="urn:microsoft.com/office/officeart/2005/8/layout/vList2"/>
    <dgm:cxn modelId="{5F61DAD2-9C23-452C-8AD5-A53739484DE3}" srcId="{8FE79B65-C7AD-4BB3-BAB0-7B1DA2E30D54}" destId="{0E983AE4-7D4B-49DF-AF37-AE274125B077}" srcOrd="2" destOrd="0" parTransId="{CAE9A5C2-57E2-4DAC-869B-F9E0D8D7D0A3}" sibTransId="{B9125F50-01A7-40F3-8EBD-CBA31CC4D839}"/>
    <dgm:cxn modelId="{66E5FEE8-03D6-44D9-A276-2733C3135B8C}" srcId="{8FE79B65-C7AD-4BB3-BAB0-7B1DA2E30D54}" destId="{CEE43618-3646-438C-8A65-D3BD7FD7136D}" srcOrd="4" destOrd="0" parTransId="{ED879FCB-3AFD-4F6C-98B5-1272F3721774}" sibTransId="{8A372E7F-A262-44A2-B692-6749DBC2831C}"/>
    <dgm:cxn modelId="{0491B382-603F-B946-B106-B6E1DF904AB1}" type="presParOf" srcId="{BE1614E4-F7EE-944A-AB8E-0FD8AA51F482}" destId="{DC68569D-B62E-8046-B1AC-9C6F5C47C5B8}" srcOrd="0" destOrd="0" presId="urn:microsoft.com/office/officeart/2005/8/layout/vList2"/>
    <dgm:cxn modelId="{5517BA6D-3398-CF49-9CF9-949297932280}" type="presParOf" srcId="{BE1614E4-F7EE-944A-AB8E-0FD8AA51F482}" destId="{B76F7188-E35A-574F-BDB3-617961D35A84}" srcOrd="1" destOrd="0" presId="urn:microsoft.com/office/officeart/2005/8/layout/vList2"/>
    <dgm:cxn modelId="{A4504E6E-867F-2842-A4BF-D185523F22F5}" type="presParOf" srcId="{BE1614E4-F7EE-944A-AB8E-0FD8AA51F482}" destId="{7B28FCD1-F4E2-ED43-A62B-DB9C1CC0CC84}" srcOrd="2" destOrd="0" presId="urn:microsoft.com/office/officeart/2005/8/layout/vList2"/>
    <dgm:cxn modelId="{61538887-BFAF-3E42-AD9D-D3D8CC866480}" type="presParOf" srcId="{BE1614E4-F7EE-944A-AB8E-0FD8AA51F482}" destId="{87F262AE-5A0E-3445-85D7-3A232FED4933}" srcOrd="3" destOrd="0" presId="urn:microsoft.com/office/officeart/2005/8/layout/vList2"/>
    <dgm:cxn modelId="{DA3326BB-17E2-B641-B294-92A3E0D61EC5}" type="presParOf" srcId="{BE1614E4-F7EE-944A-AB8E-0FD8AA51F482}" destId="{37F0FA35-404F-3248-8851-4687245200E6}" srcOrd="4" destOrd="0" presId="urn:microsoft.com/office/officeart/2005/8/layout/vList2"/>
    <dgm:cxn modelId="{CEFD22D3-01B9-9441-B6E4-BE135D75F667}" type="presParOf" srcId="{BE1614E4-F7EE-944A-AB8E-0FD8AA51F482}" destId="{E2AFD25C-9884-AE42-B336-6864AFF186DF}" srcOrd="5" destOrd="0" presId="urn:microsoft.com/office/officeart/2005/8/layout/vList2"/>
    <dgm:cxn modelId="{51DDC294-F98D-034A-B621-7BED1718D0E6}" type="presParOf" srcId="{BE1614E4-F7EE-944A-AB8E-0FD8AA51F482}" destId="{4AFB4234-FBA0-0D40-A34B-566E0690C32C}" srcOrd="6" destOrd="0" presId="urn:microsoft.com/office/officeart/2005/8/layout/vList2"/>
    <dgm:cxn modelId="{C92A6421-C4B6-C144-9289-F0043F48C1D5}" type="presParOf" srcId="{BE1614E4-F7EE-944A-AB8E-0FD8AA51F482}" destId="{848E6288-71FB-E34C-AE85-D67A3DAA84DA}" srcOrd="7" destOrd="0" presId="urn:microsoft.com/office/officeart/2005/8/layout/vList2"/>
    <dgm:cxn modelId="{9AB2CA08-4259-8047-A6CA-B52445987400}" type="presParOf" srcId="{BE1614E4-F7EE-944A-AB8E-0FD8AA51F482}" destId="{3820856B-9822-EA45-84DF-8FC9C67144E1}" srcOrd="8" destOrd="0" presId="urn:microsoft.com/office/officeart/2005/8/layout/vList2"/>
    <dgm:cxn modelId="{6DB833A1-26E2-1C44-8BC1-5D9057730C20}" type="presParOf" srcId="{BE1614E4-F7EE-944A-AB8E-0FD8AA51F482}" destId="{9BFFE4EA-39A0-DF4B-8E91-7E05F7053E46}" srcOrd="9" destOrd="0" presId="urn:microsoft.com/office/officeart/2005/8/layout/vList2"/>
    <dgm:cxn modelId="{008E18DD-E26C-3340-922E-1FAC92FDA047}" type="presParOf" srcId="{BE1614E4-F7EE-944A-AB8E-0FD8AA51F482}" destId="{D4B6B42D-5133-1D44-ACD6-9084B8367FC1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70B4F1D-3A9E-46B2-B841-5DD87E616DF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8D7D6C7-CADE-47C7-B2A0-4621AF23A189}">
      <dgm:prSet/>
      <dgm:spPr>
        <a:solidFill>
          <a:schemeClr val="accent2"/>
        </a:solidFill>
      </dgm:spPr>
      <dgm:t>
        <a:bodyPr/>
        <a:lstStyle/>
        <a:p>
          <a:r>
            <a:rPr lang="en-US" dirty="0"/>
            <a:t>Serious</a:t>
          </a:r>
        </a:p>
      </dgm:t>
    </dgm:pt>
    <dgm:pt modelId="{EC61B9EB-4B98-47D7-815C-85C886E095EE}" type="parTrans" cxnId="{2BAF1DD6-68D4-43FB-95A0-85E60DD0853C}">
      <dgm:prSet/>
      <dgm:spPr/>
      <dgm:t>
        <a:bodyPr/>
        <a:lstStyle/>
        <a:p>
          <a:endParaRPr lang="en-US"/>
        </a:p>
      </dgm:t>
    </dgm:pt>
    <dgm:pt modelId="{841993E8-80AC-40E3-9998-95B3576234D2}" type="sibTrans" cxnId="{2BAF1DD6-68D4-43FB-95A0-85E60DD0853C}">
      <dgm:prSet/>
      <dgm:spPr/>
      <dgm:t>
        <a:bodyPr/>
        <a:lstStyle/>
        <a:p>
          <a:endParaRPr lang="en-US"/>
        </a:p>
      </dgm:t>
    </dgm:pt>
    <dgm:pt modelId="{FD7D3127-0C57-428D-A44C-577587578035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dirty="0"/>
            <a:t>Probable</a:t>
          </a:r>
        </a:p>
      </dgm:t>
    </dgm:pt>
    <dgm:pt modelId="{E799F70C-E84C-400A-A622-49B779964FA9}" type="parTrans" cxnId="{C8ACF451-531C-487D-AE9F-F769E3C93BFF}">
      <dgm:prSet/>
      <dgm:spPr/>
      <dgm:t>
        <a:bodyPr/>
        <a:lstStyle/>
        <a:p>
          <a:endParaRPr lang="en-US"/>
        </a:p>
      </dgm:t>
    </dgm:pt>
    <dgm:pt modelId="{D33A24FB-003A-4AA5-A250-51AEBF120794}" type="sibTrans" cxnId="{C8ACF451-531C-487D-AE9F-F769E3C93BFF}">
      <dgm:prSet/>
      <dgm:spPr/>
      <dgm:t>
        <a:bodyPr/>
        <a:lstStyle/>
        <a:p>
          <a:endParaRPr lang="en-US"/>
        </a:p>
      </dgm:t>
    </dgm:pt>
    <dgm:pt modelId="{2C5CB5CD-A01E-4917-8969-17B74DA9BDF9}">
      <dgm:prSet/>
      <dgm:spPr>
        <a:solidFill>
          <a:srgbClr val="C00000"/>
        </a:solidFill>
      </dgm:spPr>
      <dgm:t>
        <a:bodyPr/>
        <a:lstStyle/>
        <a:p>
          <a:r>
            <a:rPr lang="en-US"/>
            <a:t>Interesting</a:t>
          </a:r>
        </a:p>
      </dgm:t>
    </dgm:pt>
    <dgm:pt modelId="{AD8E4C1D-A50B-4B67-BDFD-BA2491D2E731}" type="parTrans" cxnId="{F90792CD-B3E5-40C3-9ABD-1769F151AC29}">
      <dgm:prSet/>
      <dgm:spPr/>
      <dgm:t>
        <a:bodyPr/>
        <a:lstStyle/>
        <a:p>
          <a:endParaRPr lang="en-US"/>
        </a:p>
      </dgm:t>
    </dgm:pt>
    <dgm:pt modelId="{9CBBB478-E998-4959-A5B3-E80D682C4ED9}" type="sibTrans" cxnId="{F90792CD-B3E5-40C3-9ABD-1769F151AC29}">
      <dgm:prSet/>
      <dgm:spPr/>
      <dgm:t>
        <a:bodyPr/>
        <a:lstStyle/>
        <a:p>
          <a:endParaRPr lang="en-US"/>
        </a:p>
      </dgm:t>
    </dgm:pt>
    <dgm:pt modelId="{F647F7C5-E79B-4067-9377-E7210EBB006C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US"/>
            <a:t>Treatable </a:t>
          </a:r>
        </a:p>
      </dgm:t>
    </dgm:pt>
    <dgm:pt modelId="{53C7682A-6917-4EC5-A4CD-39CA9720A9B7}" type="parTrans" cxnId="{56AA741C-9507-49EF-8211-0A542F308AB6}">
      <dgm:prSet/>
      <dgm:spPr/>
      <dgm:t>
        <a:bodyPr/>
        <a:lstStyle/>
        <a:p>
          <a:endParaRPr lang="en-US"/>
        </a:p>
      </dgm:t>
    </dgm:pt>
    <dgm:pt modelId="{11FE4B90-7285-4D82-A8FF-66FDBF70628C}" type="sibTrans" cxnId="{56AA741C-9507-49EF-8211-0A542F308AB6}">
      <dgm:prSet/>
      <dgm:spPr/>
      <dgm:t>
        <a:bodyPr/>
        <a:lstStyle/>
        <a:p>
          <a:endParaRPr lang="en-US"/>
        </a:p>
      </dgm:t>
    </dgm:pt>
    <dgm:pt modelId="{5FF61EDB-B0B9-D849-876C-0FCF566E5BD0}" type="pres">
      <dgm:prSet presAssocID="{770B4F1D-3A9E-46B2-B841-5DD87E616DF4}" presName="linear" presStyleCnt="0">
        <dgm:presLayoutVars>
          <dgm:animLvl val="lvl"/>
          <dgm:resizeHandles val="exact"/>
        </dgm:presLayoutVars>
      </dgm:prSet>
      <dgm:spPr/>
    </dgm:pt>
    <dgm:pt modelId="{A40F5A09-C913-7B4C-B9AB-BD39B0DDE780}" type="pres">
      <dgm:prSet presAssocID="{88D7D6C7-CADE-47C7-B2A0-4621AF23A189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3279DF7-FB8E-6B4D-A4D0-91BEB62EDE10}" type="pres">
      <dgm:prSet presAssocID="{841993E8-80AC-40E3-9998-95B3576234D2}" presName="spacer" presStyleCnt="0"/>
      <dgm:spPr/>
    </dgm:pt>
    <dgm:pt modelId="{1C3D4775-D477-5E4B-90CC-E1DAAD998DF0}" type="pres">
      <dgm:prSet presAssocID="{FD7D3127-0C57-428D-A44C-577587578035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A16F178-2C9F-4E49-80CE-8DE1553C97D9}" type="pres">
      <dgm:prSet presAssocID="{D33A24FB-003A-4AA5-A250-51AEBF120794}" presName="spacer" presStyleCnt="0"/>
      <dgm:spPr/>
    </dgm:pt>
    <dgm:pt modelId="{7B3376F2-BA41-B549-A4D8-B25498CA1930}" type="pres">
      <dgm:prSet presAssocID="{2C5CB5CD-A01E-4917-8969-17B74DA9BDF9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59B34A2-73D0-3746-A745-5A10A5FF02F0}" type="pres">
      <dgm:prSet presAssocID="{9CBBB478-E998-4959-A5B3-E80D682C4ED9}" presName="spacer" presStyleCnt="0"/>
      <dgm:spPr/>
    </dgm:pt>
    <dgm:pt modelId="{9F311F63-B7BA-3C40-9B30-A4194CC1A21D}" type="pres">
      <dgm:prSet presAssocID="{F647F7C5-E79B-4067-9377-E7210EBB006C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56AA741C-9507-49EF-8211-0A542F308AB6}" srcId="{770B4F1D-3A9E-46B2-B841-5DD87E616DF4}" destId="{F647F7C5-E79B-4067-9377-E7210EBB006C}" srcOrd="3" destOrd="0" parTransId="{53C7682A-6917-4EC5-A4CD-39CA9720A9B7}" sibTransId="{11FE4B90-7285-4D82-A8FF-66FDBF70628C}"/>
    <dgm:cxn modelId="{C8ACF451-531C-487D-AE9F-F769E3C93BFF}" srcId="{770B4F1D-3A9E-46B2-B841-5DD87E616DF4}" destId="{FD7D3127-0C57-428D-A44C-577587578035}" srcOrd="1" destOrd="0" parTransId="{E799F70C-E84C-400A-A622-49B779964FA9}" sibTransId="{D33A24FB-003A-4AA5-A250-51AEBF120794}"/>
    <dgm:cxn modelId="{9FD13A57-8ECB-8140-888C-02186B7D40CB}" type="presOf" srcId="{770B4F1D-3A9E-46B2-B841-5DD87E616DF4}" destId="{5FF61EDB-B0B9-D849-876C-0FCF566E5BD0}" srcOrd="0" destOrd="0" presId="urn:microsoft.com/office/officeart/2005/8/layout/vList2"/>
    <dgm:cxn modelId="{C8BA4664-6595-D642-A4E5-27E8DE0DF3E2}" type="presOf" srcId="{FD7D3127-0C57-428D-A44C-577587578035}" destId="{1C3D4775-D477-5E4B-90CC-E1DAAD998DF0}" srcOrd="0" destOrd="0" presId="urn:microsoft.com/office/officeart/2005/8/layout/vList2"/>
    <dgm:cxn modelId="{95D8F276-0247-3B44-BE84-1BC9F7D5A8EE}" type="presOf" srcId="{F647F7C5-E79B-4067-9377-E7210EBB006C}" destId="{9F311F63-B7BA-3C40-9B30-A4194CC1A21D}" srcOrd="0" destOrd="0" presId="urn:microsoft.com/office/officeart/2005/8/layout/vList2"/>
    <dgm:cxn modelId="{84741BA5-B4E6-2749-BBE3-9981A90A5180}" type="presOf" srcId="{2C5CB5CD-A01E-4917-8969-17B74DA9BDF9}" destId="{7B3376F2-BA41-B549-A4D8-B25498CA1930}" srcOrd="0" destOrd="0" presId="urn:microsoft.com/office/officeart/2005/8/layout/vList2"/>
    <dgm:cxn modelId="{7AE459B4-CEA8-F444-9A8E-3BE6AC9643D5}" type="presOf" srcId="{88D7D6C7-CADE-47C7-B2A0-4621AF23A189}" destId="{A40F5A09-C913-7B4C-B9AB-BD39B0DDE780}" srcOrd="0" destOrd="0" presId="urn:microsoft.com/office/officeart/2005/8/layout/vList2"/>
    <dgm:cxn modelId="{F90792CD-B3E5-40C3-9ABD-1769F151AC29}" srcId="{770B4F1D-3A9E-46B2-B841-5DD87E616DF4}" destId="{2C5CB5CD-A01E-4917-8969-17B74DA9BDF9}" srcOrd="2" destOrd="0" parTransId="{AD8E4C1D-A50B-4B67-BDFD-BA2491D2E731}" sibTransId="{9CBBB478-E998-4959-A5B3-E80D682C4ED9}"/>
    <dgm:cxn modelId="{2BAF1DD6-68D4-43FB-95A0-85E60DD0853C}" srcId="{770B4F1D-3A9E-46B2-B841-5DD87E616DF4}" destId="{88D7D6C7-CADE-47C7-B2A0-4621AF23A189}" srcOrd="0" destOrd="0" parTransId="{EC61B9EB-4B98-47D7-815C-85C886E095EE}" sibTransId="{841993E8-80AC-40E3-9998-95B3576234D2}"/>
    <dgm:cxn modelId="{7F4D2346-1F06-A84F-AA37-EC23B054ACB9}" type="presParOf" srcId="{5FF61EDB-B0B9-D849-876C-0FCF566E5BD0}" destId="{A40F5A09-C913-7B4C-B9AB-BD39B0DDE780}" srcOrd="0" destOrd="0" presId="urn:microsoft.com/office/officeart/2005/8/layout/vList2"/>
    <dgm:cxn modelId="{B671309A-B763-354F-B495-5E8C7926340E}" type="presParOf" srcId="{5FF61EDB-B0B9-D849-876C-0FCF566E5BD0}" destId="{A3279DF7-FB8E-6B4D-A4D0-91BEB62EDE10}" srcOrd="1" destOrd="0" presId="urn:microsoft.com/office/officeart/2005/8/layout/vList2"/>
    <dgm:cxn modelId="{D9D195E4-FC4E-B14F-827D-633ADE8B02CB}" type="presParOf" srcId="{5FF61EDB-B0B9-D849-876C-0FCF566E5BD0}" destId="{1C3D4775-D477-5E4B-90CC-E1DAAD998DF0}" srcOrd="2" destOrd="0" presId="urn:microsoft.com/office/officeart/2005/8/layout/vList2"/>
    <dgm:cxn modelId="{DDFF40B3-FACF-B546-A594-96AEAAA9890C}" type="presParOf" srcId="{5FF61EDB-B0B9-D849-876C-0FCF566E5BD0}" destId="{5A16F178-2C9F-4E49-80CE-8DE1553C97D9}" srcOrd="3" destOrd="0" presId="urn:microsoft.com/office/officeart/2005/8/layout/vList2"/>
    <dgm:cxn modelId="{EBB23CF6-3891-0B43-9CDF-A949A01FDFCD}" type="presParOf" srcId="{5FF61EDB-B0B9-D849-876C-0FCF566E5BD0}" destId="{7B3376F2-BA41-B549-A4D8-B25498CA1930}" srcOrd="4" destOrd="0" presId="urn:microsoft.com/office/officeart/2005/8/layout/vList2"/>
    <dgm:cxn modelId="{DB7C836B-1107-B649-BA2D-5F74114FAB16}" type="presParOf" srcId="{5FF61EDB-B0B9-D849-876C-0FCF566E5BD0}" destId="{C59B34A2-73D0-3746-A745-5A10A5FF02F0}" srcOrd="5" destOrd="0" presId="urn:microsoft.com/office/officeart/2005/8/layout/vList2"/>
    <dgm:cxn modelId="{5161661C-0E3C-8B4B-9085-D5C5A926D55F}" type="presParOf" srcId="{5FF61EDB-B0B9-D849-876C-0FCF566E5BD0}" destId="{9F311F63-B7BA-3C40-9B30-A4194CC1A21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DF0B35D-EE3D-4656-AD32-8546CBFE3A9A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A8B14A4D-23F6-4F0C-8DB7-2D2AB24564B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Clinical teaching should be deliberate </a:t>
          </a:r>
        </a:p>
      </dgm:t>
    </dgm:pt>
    <dgm:pt modelId="{6EECCC70-9E85-41F6-BC05-362565723E88}" type="parTrans" cxnId="{3381EB45-2255-445A-8D93-6A1D0E9243E2}">
      <dgm:prSet/>
      <dgm:spPr/>
      <dgm:t>
        <a:bodyPr/>
        <a:lstStyle/>
        <a:p>
          <a:endParaRPr lang="en-US"/>
        </a:p>
      </dgm:t>
    </dgm:pt>
    <dgm:pt modelId="{8BDDFBF5-A308-411B-9BBE-F84D66025705}" type="sibTrans" cxnId="{3381EB45-2255-445A-8D93-6A1D0E9243E2}">
      <dgm:prSet/>
      <dgm:spPr/>
      <dgm:t>
        <a:bodyPr/>
        <a:lstStyle/>
        <a:p>
          <a:endParaRPr lang="en-US"/>
        </a:p>
      </dgm:t>
    </dgm:pt>
    <dgm:pt modelId="{DF720915-A991-44C3-BC35-67CC50D3B1C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Clinical teaching should focus on the goals of the learners</a:t>
          </a:r>
        </a:p>
      </dgm:t>
    </dgm:pt>
    <dgm:pt modelId="{4441818F-C203-4E83-8056-051B4197AB22}" type="parTrans" cxnId="{BAFD3669-3BF1-4393-B0DA-254BF15639FD}">
      <dgm:prSet/>
      <dgm:spPr/>
      <dgm:t>
        <a:bodyPr/>
        <a:lstStyle/>
        <a:p>
          <a:endParaRPr lang="en-US"/>
        </a:p>
      </dgm:t>
    </dgm:pt>
    <dgm:pt modelId="{8F26A6CF-6B82-43F4-9C36-9D7EADC1EF79}" type="sibTrans" cxnId="{BAFD3669-3BF1-4393-B0DA-254BF15639FD}">
      <dgm:prSet/>
      <dgm:spPr/>
      <dgm:t>
        <a:bodyPr/>
        <a:lstStyle/>
        <a:p>
          <a:endParaRPr lang="en-US"/>
        </a:p>
      </dgm:t>
    </dgm:pt>
    <dgm:pt modelId="{F5B9AB27-F855-4D55-BDEB-A947CD815A3F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There are many strategies to incorporate teaching into a busy shift</a:t>
          </a:r>
        </a:p>
      </dgm:t>
    </dgm:pt>
    <dgm:pt modelId="{CBAB3435-ACE0-4FD8-BB98-0F244B5955BF}" type="parTrans" cxnId="{D82AD6BE-72F6-4214-85CD-C1CF06A60975}">
      <dgm:prSet/>
      <dgm:spPr/>
      <dgm:t>
        <a:bodyPr/>
        <a:lstStyle/>
        <a:p>
          <a:endParaRPr lang="en-US"/>
        </a:p>
      </dgm:t>
    </dgm:pt>
    <dgm:pt modelId="{31DD5F50-786F-4998-B9E0-7A7A79B93AF8}" type="sibTrans" cxnId="{D82AD6BE-72F6-4214-85CD-C1CF06A60975}">
      <dgm:prSet/>
      <dgm:spPr/>
      <dgm:t>
        <a:bodyPr/>
        <a:lstStyle/>
        <a:p>
          <a:endParaRPr lang="en-US"/>
        </a:p>
      </dgm:t>
    </dgm:pt>
    <dgm:pt modelId="{57514621-2891-48E5-9B99-3377667ACE7B}" type="pres">
      <dgm:prSet presAssocID="{CDF0B35D-EE3D-4656-AD32-8546CBFE3A9A}" presName="root" presStyleCnt="0">
        <dgm:presLayoutVars>
          <dgm:dir/>
          <dgm:resizeHandles val="exact"/>
        </dgm:presLayoutVars>
      </dgm:prSet>
      <dgm:spPr/>
    </dgm:pt>
    <dgm:pt modelId="{80C04C19-B3C4-4F17-9FCE-A30F1CAC17B4}" type="pres">
      <dgm:prSet presAssocID="{A8B14A4D-23F6-4F0C-8DB7-2D2AB24564B2}" presName="compNode" presStyleCnt="0"/>
      <dgm:spPr/>
    </dgm:pt>
    <dgm:pt modelId="{33C2F10C-521C-4D27-A4C1-01CEDE0A491F}" type="pres">
      <dgm:prSet presAssocID="{A8B14A4D-23F6-4F0C-8DB7-2D2AB24564B2}" presName="iconBgRect" presStyleLbl="bgShp" presStyleIdx="0" presStyleCnt="3"/>
      <dgm:spPr/>
    </dgm:pt>
    <dgm:pt modelId="{44DA6041-C9A1-4464-A722-D70BFF5A945E}" type="pres">
      <dgm:prSet presAssocID="{A8B14A4D-23F6-4F0C-8DB7-2D2AB24564B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98CD2265-FA14-408B-BE21-18B9DD4BDAF9}" type="pres">
      <dgm:prSet presAssocID="{A8B14A4D-23F6-4F0C-8DB7-2D2AB24564B2}" presName="spaceRect" presStyleCnt="0"/>
      <dgm:spPr/>
    </dgm:pt>
    <dgm:pt modelId="{FA323A90-3EE0-4CF9-A7AC-44BDE90F9244}" type="pres">
      <dgm:prSet presAssocID="{A8B14A4D-23F6-4F0C-8DB7-2D2AB24564B2}" presName="textRect" presStyleLbl="revTx" presStyleIdx="0" presStyleCnt="3">
        <dgm:presLayoutVars>
          <dgm:chMax val="1"/>
          <dgm:chPref val="1"/>
        </dgm:presLayoutVars>
      </dgm:prSet>
      <dgm:spPr/>
    </dgm:pt>
    <dgm:pt modelId="{868DC126-6884-430F-B56B-862D101A929A}" type="pres">
      <dgm:prSet presAssocID="{8BDDFBF5-A308-411B-9BBE-F84D66025705}" presName="sibTrans" presStyleCnt="0"/>
      <dgm:spPr/>
    </dgm:pt>
    <dgm:pt modelId="{684031B5-367A-4792-A3A7-0A7DB336CE7C}" type="pres">
      <dgm:prSet presAssocID="{DF720915-A991-44C3-BC35-67CC50D3B1C8}" presName="compNode" presStyleCnt="0"/>
      <dgm:spPr/>
    </dgm:pt>
    <dgm:pt modelId="{62679D0A-4F45-4B66-BAB6-77367E177DC6}" type="pres">
      <dgm:prSet presAssocID="{DF720915-A991-44C3-BC35-67CC50D3B1C8}" presName="iconBgRect" presStyleLbl="bgShp" presStyleIdx="1" presStyleCnt="3"/>
      <dgm:spPr/>
    </dgm:pt>
    <dgm:pt modelId="{B7D54DBB-CC64-402C-91FB-0E4F2CD70EB8}" type="pres">
      <dgm:prSet presAssocID="{DF720915-A991-44C3-BC35-67CC50D3B1C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llseye"/>
        </a:ext>
      </dgm:extLst>
    </dgm:pt>
    <dgm:pt modelId="{DCA9C0CB-150A-40F1-B535-CE0CADA4AFB2}" type="pres">
      <dgm:prSet presAssocID="{DF720915-A991-44C3-BC35-67CC50D3B1C8}" presName="spaceRect" presStyleCnt="0"/>
      <dgm:spPr/>
    </dgm:pt>
    <dgm:pt modelId="{877016C9-8577-4988-8244-5479936B66BA}" type="pres">
      <dgm:prSet presAssocID="{DF720915-A991-44C3-BC35-67CC50D3B1C8}" presName="textRect" presStyleLbl="revTx" presStyleIdx="1" presStyleCnt="3">
        <dgm:presLayoutVars>
          <dgm:chMax val="1"/>
          <dgm:chPref val="1"/>
        </dgm:presLayoutVars>
      </dgm:prSet>
      <dgm:spPr/>
    </dgm:pt>
    <dgm:pt modelId="{7BCDD10A-7F7F-4A7F-8CA2-D4362E4824BD}" type="pres">
      <dgm:prSet presAssocID="{8F26A6CF-6B82-43F4-9C36-9D7EADC1EF79}" presName="sibTrans" presStyleCnt="0"/>
      <dgm:spPr/>
    </dgm:pt>
    <dgm:pt modelId="{BC481102-F892-4360-8D61-09CF504F2B36}" type="pres">
      <dgm:prSet presAssocID="{F5B9AB27-F855-4D55-BDEB-A947CD815A3F}" presName="compNode" presStyleCnt="0"/>
      <dgm:spPr/>
    </dgm:pt>
    <dgm:pt modelId="{212ED8F2-24BC-4CA1-851F-9E4158B8968C}" type="pres">
      <dgm:prSet presAssocID="{F5B9AB27-F855-4D55-BDEB-A947CD815A3F}" presName="iconBgRect" presStyleLbl="bgShp" presStyleIdx="2" presStyleCnt="3"/>
      <dgm:spPr/>
    </dgm:pt>
    <dgm:pt modelId="{57993148-3458-451A-97B4-23A10C41C530}" type="pres">
      <dgm:prSet presAssocID="{F5B9AB27-F855-4D55-BDEB-A947CD815A3F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C18E4B42-1D43-4E66-A556-4C4D51848E0E}" type="pres">
      <dgm:prSet presAssocID="{F5B9AB27-F855-4D55-BDEB-A947CD815A3F}" presName="spaceRect" presStyleCnt="0"/>
      <dgm:spPr/>
    </dgm:pt>
    <dgm:pt modelId="{272EFD8F-AA85-46EB-9948-A0DB156C04CF}" type="pres">
      <dgm:prSet presAssocID="{F5B9AB27-F855-4D55-BDEB-A947CD815A3F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D83FA20A-239C-D243-9C54-1942A27A3826}" type="presOf" srcId="{A8B14A4D-23F6-4F0C-8DB7-2D2AB24564B2}" destId="{FA323A90-3EE0-4CF9-A7AC-44BDE90F9244}" srcOrd="0" destOrd="0" presId="urn:microsoft.com/office/officeart/2018/5/layout/IconCircleLabelList"/>
    <dgm:cxn modelId="{A7FFE93B-09DA-384A-8EF7-2AEEEC706881}" type="presOf" srcId="{DF720915-A991-44C3-BC35-67CC50D3B1C8}" destId="{877016C9-8577-4988-8244-5479936B66BA}" srcOrd="0" destOrd="0" presId="urn:microsoft.com/office/officeart/2018/5/layout/IconCircleLabelList"/>
    <dgm:cxn modelId="{3381EB45-2255-445A-8D93-6A1D0E9243E2}" srcId="{CDF0B35D-EE3D-4656-AD32-8546CBFE3A9A}" destId="{A8B14A4D-23F6-4F0C-8DB7-2D2AB24564B2}" srcOrd="0" destOrd="0" parTransId="{6EECCC70-9E85-41F6-BC05-362565723E88}" sibTransId="{8BDDFBF5-A308-411B-9BBE-F84D66025705}"/>
    <dgm:cxn modelId="{BAFD3669-3BF1-4393-B0DA-254BF15639FD}" srcId="{CDF0B35D-EE3D-4656-AD32-8546CBFE3A9A}" destId="{DF720915-A991-44C3-BC35-67CC50D3B1C8}" srcOrd="1" destOrd="0" parTransId="{4441818F-C203-4E83-8056-051B4197AB22}" sibTransId="{8F26A6CF-6B82-43F4-9C36-9D7EADC1EF79}"/>
    <dgm:cxn modelId="{46B8BEAA-0AE0-9D43-8354-0680A61C7945}" type="presOf" srcId="{F5B9AB27-F855-4D55-BDEB-A947CD815A3F}" destId="{272EFD8F-AA85-46EB-9948-A0DB156C04CF}" srcOrd="0" destOrd="0" presId="urn:microsoft.com/office/officeart/2018/5/layout/IconCircleLabelList"/>
    <dgm:cxn modelId="{D82AD6BE-72F6-4214-85CD-C1CF06A60975}" srcId="{CDF0B35D-EE3D-4656-AD32-8546CBFE3A9A}" destId="{F5B9AB27-F855-4D55-BDEB-A947CD815A3F}" srcOrd="2" destOrd="0" parTransId="{CBAB3435-ACE0-4FD8-BB98-0F244B5955BF}" sibTransId="{31DD5F50-786F-4998-B9E0-7A7A79B93AF8}"/>
    <dgm:cxn modelId="{AEAE2BF8-8FC9-554C-B6FA-AA7E0D9F12C5}" type="presOf" srcId="{CDF0B35D-EE3D-4656-AD32-8546CBFE3A9A}" destId="{57514621-2891-48E5-9B99-3377667ACE7B}" srcOrd="0" destOrd="0" presId="urn:microsoft.com/office/officeart/2018/5/layout/IconCircleLabelList"/>
    <dgm:cxn modelId="{0996AE55-2B73-F249-87CB-2E931F609A0D}" type="presParOf" srcId="{57514621-2891-48E5-9B99-3377667ACE7B}" destId="{80C04C19-B3C4-4F17-9FCE-A30F1CAC17B4}" srcOrd="0" destOrd="0" presId="urn:microsoft.com/office/officeart/2018/5/layout/IconCircleLabelList"/>
    <dgm:cxn modelId="{728CCA35-711B-AA42-A64E-D31989B9CF5A}" type="presParOf" srcId="{80C04C19-B3C4-4F17-9FCE-A30F1CAC17B4}" destId="{33C2F10C-521C-4D27-A4C1-01CEDE0A491F}" srcOrd="0" destOrd="0" presId="urn:microsoft.com/office/officeart/2018/5/layout/IconCircleLabelList"/>
    <dgm:cxn modelId="{6217EE5C-FB8E-584D-A86D-E13DD173142E}" type="presParOf" srcId="{80C04C19-B3C4-4F17-9FCE-A30F1CAC17B4}" destId="{44DA6041-C9A1-4464-A722-D70BFF5A945E}" srcOrd="1" destOrd="0" presId="urn:microsoft.com/office/officeart/2018/5/layout/IconCircleLabelList"/>
    <dgm:cxn modelId="{521BB598-33DF-BC47-9269-33764A9E2988}" type="presParOf" srcId="{80C04C19-B3C4-4F17-9FCE-A30F1CAC17B4}" destId="{98CD2265-FA14-408B-BE21-18B9DD4BDAF9}" srcOrd="2" destOrd="0" presId="urn:microsoft.com/office/officeart/2018/5/layout/IconCircleLabelList"/>
    <dgm:cxn modelId="{686294F7-03BB-684E-AF7A-C64135377AC7}" type="presParOf" srcId="{80C04C19-B3C4-4F17-9FCE-A30F1CAC17B4}" destId="{FA323A90-3EE0-4CF9-A7AC-44BDE90F9244}" srcOrd="3" destOrd="0" presId="urn:microsoft.com/office/officeart/2018/5/layout/IconCircleLabelList"/>
    <dgm:cxn modelId="{BC577FD3-2E18-DC47-B19F-BC97FBCE4763}" type="presParOf" srcId="{57514621-2891-48E5-9B99-3377667ACE7B}" destId="{868DC126-6884-430F-B56B-862D101A929A}" srcOrd="1" destOrd="0" presId="urn:microsoft.com/office/officeart/2018/5/layout/IconCircleLabelList"/>
    <dgm:cxn modelId="{8EB12312-EC1B-5241-B88D-5CCA954C6A3B}" type="presParOf" srcId="{57514621-2891-48E5-9B99-3377667ACE7B}" destId="{684031B5-367A-4792-A3A7-0A7DB336CE7C}" srcOrd="2" destOrd="0" presId="urn:microsoft.com/office/officeart/2018/5/layout/IconCircleLabelList"/>
    <dgm:cxn modelId="{AB8CE937-9F48-FF48-8E03-641059865417}" type="presParOf" srcId="{684031B5-367A-4792-A3A7-0A7DB336CE7C}" destId="{62679D0A-4F45-4B66-BAB6-77367E177DC6}" srcOrd="0" destOrd="0" presId="urn:microsoft.com/office/officeart/2018/5/layout/IconCircleLabelList"/>
    <dgm:cxn modelId="{5001F639-35FF-6941-BFD2-586D0A911F78}" type="presParOf" srcId="{684031B5-367A-4792-A3A7-0A7DB336CE7C}" destId="{B7D54DBB-CC64-402C-91FB-0E4F2CD70EB8}" srcOrd="1" destOrd="0" presId="urn:microsoft.com/office/officeart/2018/5/layout/IconCircleLabelList"/>
    <dgm:cxn modelId="{5DEBCB91-5822-E948-A397-74F87CE63FBA}" type="presParOf" srcId="{684031B5-367A-4792-A3A7-0A7DB336CE7C}" destId="{DCA9C0CB-150A-40F1-B535-CE0CADA4AFB2}" srcOrd="2" destOrd="0" presId="urn:microsoft.com/office/officeart/2018/5/layout/IconCircleLabelList"/>
    <dgm:cxn modelId="{E63056FB-ABAF-9944-BF69-6797C1DBA720}" type="presParOf" srcId="{684031B5-367A-4792-A3A7-0A7DB336CE7C}" destId="{877016C9-8577-4988-8244-5479936B66BA}" srcOrd="3" destOrd="0" presId="urn:microsoft.com/office/officeart/2018/5/layout/IconCircleLabelList"/>
    <dgm:cxn modelId="{B604342F-5082-B540-B1FD-25506CADF760}" type="presParOf" srcId="{57514621-2891-48E5-9B99-3377667ACE7B}" destId="{7BCDD10A-7F7F-4A7F-8CA2-D4362E4824BD}" srcOrd="3" destOrd="0" presId="urn:microsoft.com/office/officeart/2018/5/layout/IconCircleLabelList"/>
    <dgm:cxn modelId="{CB768FE5-982A-DA42-8716-00D98681E8EF}" type="presParOf" srcId="{57514621-2891-48E5-9B99-3377667ACE7B}" destId="{BC481102-F892-4360-8D61-09CF504F2B36}" srcOrd="4" destOrd="0" presId="urn:microsoft.com/office/officeart/2018/5/layout/IconCircleLabelList"/>
    <dgm:cxn modelId="{CDB8FF53-EF8B-F64B-9539-BFF281D889FC}" type="presParOf" srcId="{BC481102-F892-4360-8D61-09CF504F2B36}" destId="{212ED8F2-24BC-4CA1-851F-9E4158B8968C}" srcOrd="0" destOrd="0" presId="urn:microsoft.com/office/officeart/2018/5/layout/IconCircleLabelList"/>
    <dgm:cxn modelId="{603B4418-B73D-C54D-99FD-6BBE94C43829}" type="presParOf" srcId="{BC481102-F892-4360-8D61-09CF504F2B36}" destId="{57993148-3458-451A-97B4-23A10C41C530}" srcOrd="1" destOrd="0" presId="urn:microsoft.com/office/officeart/2018/5/layout/IconCircleLabelList"/>
    <dgm:cxn modelId="{4AE13D27-C231-644E-9593-2CFF6C86735D}" type="presParOf" srcId="{BC481102-F892-4360-8D61-09CF504F2B36}" destId="{C18E4B42-1D43-4E66-A556-4C4D51848E0E}" srcOrd="2" destOrd="0" presId="urn:microsoft.com/office/officeart/2018/5/layout/IconCircleLabelList"/>
    <dgm:cxn modelId="{922C11C7-6899-0347-B7A5-9C56E06AA349}" type="presParOf" srcId="{BC481102-F892-4360-8D61-09CF504F2B36}" destId="{272EFD8F-AA85-46EB-9948-A0DB156C04CF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A8FC7C9-97CE-4EFC-B959-E218F41BA2D2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97D47AF-1529-42A6-86C2-2C7C0EE7F88F}">
      <dgm:prSet/>
      <dgm:spPr/>
      <dgm:t>
        <a:bodyPr/>
        <a:lstStyle/>
        <a:p>
          <a:r>
            <a:rPr lang="en-US"/>
            <a:t>Establishes the educational relationship</a:t>
          </a:r>
        </a:p>
      </dgm:t>
    </dgm:pt>
    <dgm:pt modelId="{70029BF1-E035-47CA-99D1-7AE9A59BE2EB}" type="parTrans" cxnId="{BA6A3D42-44F9-4EE4-A419-9913BAEB502E}">
      <dgm:prSet/>
      <dgm:spPr/>
      <dgm:t>
        <a:bodyPr/>
        <a:lstStyle/>
        <a:p>
          <a:endParaRPr lang="en-US"/>
        </a:p>
      </dgm:t>
    </dgm:pt>
    <dgm:pt modelId="{153BED8F-090D-4709-B525-2E3753A5AAED}" type="sibTrans" cxnId="{BA6A3D42-44F9-4EE4-A419-9913BAEB502E}">
      <dgm:prSet/>
      <dgm:spPr/>
      <dgm:t>
        <a:bodyPr/>
        <a:lstStyle/>
        <a:p>
          <a:endParaRPr lang="en-US"/>
        </a:p>
      </dgm:t>
    </dgm:pt>
    <dgm:pt modelId="{06D3499C-C751-4079-942B-B302146BDFBE}">
      <dgm:prSet/>
      <dgm:spPr/>
      <dgm:t>
        <a:bodyPr/>
        <a:lstStyle/>
        <a:p>
          <a:r>
            <a:rPr lang="en-US"/>
            <a:t>Welcomes the learner to the team</a:t>
          </a:r>
        </a:p>
      </dgm:t>
    </dgm:pt>
    <dgm:pt modelId="{BC1B5B3E-BBA9-42D7-8A74-26074E170588}" type="parTrans" cxnId="{3F823360-8774-4D8A-ACC6-AB72CFD7CCE9}">
      <dgm:prSet/>
      <dgm:spPr/>
      <dgm:t>
        <a:bodyPr/>
        <a:lstStyle/>
        <a:p>
          <a:endParaRPr lang="en-US"/>
        </a:p>
      </dgm:t>
    </dgm:pt>
    <dgm:pt modelId="{FE75F80D-AE55-444F-BA8F-5E20B5EA818F}" type="sibTrans" cxnId="{3F823360-8774-4D8A-ACC6-AB72CFD7CCE9}">
      <dgm:prSet/>
      <dgm:spPr/>
      <dgm:t>
        <a:bodyPr/>
        <a:lstStyle/>
        <a:p>
          <a:endParaRPr lang="en-US"/>
        </a:p>
      </dgm:t>
    </dgm:pt>
    <dgm:pt modelId="{5AF88239-B9F7-4200-B091-C45AFD3AD22F}">
      <dgm:prSet/>
      <dgm:spPr/>
      <dgm:t>
        <a:bodyPr/>
        <a:lstStyle/>
        <a:p>
          <a:r>
            <a:rPr lang="en-US"/>
            <a:t>Creates the expectation of observation and providing feedback</a:t>
          </a:r>
        </a:p>
      </dgm:t>
    </dgm:pt>
    <dgm:pt modelId="{4132FB89-13EB-411E-A132-7746C4A37526}" type="parTrans" cxnId="{0738FA2B-6128-4273-A5DD-BC124436A502}">
      <dgm:prSet/>
      <dgm:spPr/>
      <dgm:t>
        <a:bodyPr/>
        <a:lstStyle/>
        <a:p>
          <a:endParaRPr lang="en-US"/>
        </a:p>
      </dgm:t>
    </dgm:pt>
    <dgm:pt modelId="{4DE17365-929A-4511-B03E-4F14FD73D591}" type="sibTrans" cxnId="{0738FA2B-6128-4273-A5DD-BC124436A502}">
      <dgm:prSet/>
      <dgm:spPr/>
      <dgm:t>
        <a:bodyPr/>
        <a:lstStyle/>
        <a:p>
          <a:endParaRPr lang="en-US"/>
        </a:p>
      </dgm:t>
    </dgm:pt>
    <dgm:pt modelId="{8B9FFCC2-CA26-4A87-8FB1-C8EA10EAF48D}">
      <dgm:prSet/>
      <dgm:spPr/>
      <dgm:t>
        <a:bodyPr/>
        <a:lstStyle/>
        <a:p>
          <a:r>
            <a:rPr lang="en-US"/>
            <a:t>Allows you to tailor your teaching to meet your learner’s needs</a:t>
          </a:r>
        </a:p>
      </dgm:t>
    </dgm:pt>
    <dgm:pt modelId="{9FFB3800-BEA1-4E83-B445-0B25F42ECA11}" type="parTrans" cxnId="{83834207-E3F0-4149-8552-F4E035ECCC0B}">
      <dgm:prSet/>
      <dgm:spPr/>
      <dgm:t>
        <a:bodyPr/>
        <a:lstStyle/>
        <a:p>
          <a:endParaRPr lang="en-US"/>
        </a:p>
      </dgm:t>
    </dgm:pt>
    <dgm:pt modelId="{E7366BF8-8C4B-4794-9E39-7AA484D0DB0B}" type="sibTrans" cxnId="{83834207-E3F0-4149-8552-F4E035ECCC0B}">
      <dgm:prSet/>
      <dgm:spPr/>
      <dgm:t>
        <a:bodyPr/>
        <a:lstStyle/>
        <a:p>
          <a:endParaRPr lang="en-US"/>
        </a:p>
      </dgm:t>
    </dgm:pt>
    <dgm:pt modelId="{CE69C318-B971-604E-AF9B-6DE7C219A2C5}" type="pres">
      <dgm:prSet presAssocID="{AA8FC7C9-97CE-4EFC-B959-E218F41BA2D2}" presName="linear" presStyleCnt="0">
        <dgm:presLayoutVars>
          <dgm:animLvl val="lvl"/>
          <dgm:resizeHandles val="exact"/>
        </dgm:presLayoutVars>
      </dgm:prSet>
      <dgm:spPr/>
    </dgm:pt>
    <dgm:pt modelId="{FBB32821-3BE4-E041-A5D5-54E5D7B0C08F}" type="pres">
      <dgm:prSet presAssocID="{D97D47AF-1529-42A6-86C2-2C7C0EE7F88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63039543-6037-F544-8CF9-2E4307BB891D}" type="pres">
      <dgm:prSet presAssocID="{153BED8F-090D-4709-B525-2E3753A5AAED}" presName="spacer" presStyleCnt="0"/>
      <dgm:spPr/>
    </dgm:pt>
    <dgm:pt modelId="{B331EBFD-B477-3943-B7B3-7D5C2F21CDFD}" type="pres">
      <dgm:prSet presAssocID="{06D3499C-C751-4079-942B-B302146BDFB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B648EA52-BC2F-EC40-AB8E-8A6A1A3395F7}" type="pres">
      <dgm:prSet presAssocID="{FE75F80D-AE55-444F-BA8F-5E20B5EA818F}" presName="spacer" presStyleCnt="0"/>
      <dgm:spPr/>
    </dgm:pt>
    <dgm:pt modelId="{7514BC27-0131-5142-A048-315AFEEC1965}" type="pres">
      <dgm:prSet presAssocID="{5AF88239-B9F7-4200-B091-C45AFD3AD22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82317042-6FD2-BF40-B8C9-7BEB008F6084}" type="pres">
      <dgm:prSet presAssocID="{4DE17365-929A-4511-B03E-4F14FD73D591}" presName="spacer" presStyleCnt="0"/>
      <dgm:spPr/>
    </dgm:pt>
    <dgm:pt modelId="{237D2527-E2FE-654D-837E-C093D16FAEDF}" type="pres">
      <dgm:prSet presAssocID="{8B9FFCC2-CA26-4A87-8FB1-C8EA10EAF48D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83834207-E3F0-4149-8552-F4E035ECCC0B}" srcId="{AA8FC7C9-97CE-4EFC-B959-E218F41BA2D2}" destId="{8B9FFCC2-CA26-4A87-8FB1-C8EA10EAF48D}" srcOrd="3" destOrd="0" parTransId="{9FFB3800-BEA1-4E83-B445-0B25F42ECA11}" sibTransId="{E7366BF8-8C4B-4794-9E39-7AA484D0DB0B}"/>
    <dgm:cxn modelId="{0738FA2B-6128-4273-A5DD-BC124436A502}" srcId="{AA8FC7C9-97CE-4EFC-B959-E218F41BA2D2}" destId="{5AF88239-B9F7-4200-B091-C45AFD3AD22F}" srcOrd="2" destOrd="0" parTransId="{4132FB89-13EB-411E-A132-7746C4A37526}" sibTransId="{4DE17365-929A-4511-B03E-4F14FD73D591}"/>
    <dgm:cxn modelId="{BA6A3D42-44F9-4EE4-A419-9913BAEB502E}" srcId="{AA8FC7C9-97CE-4EFC-B959-E218F41BA2D2}" destId="{D97D47AF-1529-42A6-86C2-2C7C0EE7F88F}" srcOrd="0" destOrd="0" parTransId="{70029BF1-E035-47CA-99D1-7AE9A59BE2EB}" sibTransId="{153BED8F-090D-4709-B525-2E3753A5AAED}"/>
    <dgm:cxn modelId="{88ACFC4A-79FA-4D4C-85B4-9E55D7F503E2}" type="presOf" srcId="{06D3499C-C751-4079-942B-B302146BDFBE}" destId="{B331EBFD-B477-3943-B7B3-7D5C2F21CDFD}" srcOrd="0" destOrd="0" presId="urn:microsoft.com/office/officeart/2005/8/layout/vList2"/>
    <dgm:cxn modelId="{3F823360-8774-4D8A-ACC6-AB72CFD7CCE9}" srcId="{AA8FC7C9-97CE-4EFC-B959-E218F41BA2D2}" destId="{06D3499C-C751-4079-942B-B302146BDFBE}" srcOrd="1" destOrd="0" parTransId="{BC1B5B3E-BBA9-42D7-8A74-26074E170588}" sibTransId="{FE75F80D-AE55-444F-BA8F-5E20B5EA818F}"/>
    <dgm:cxn modelId="{5AE7E560-8086-1042-9FBD-BE31C738E4D9}" type="presOf" srcId="{D97D47AF-1529-42A6-86C2-2C7C0EE7F88F}" destId="{FBB32821-3BE4-E041-A5D5-54E5D7B0C08F}" srcOrd="0" destOrd="0" presId="urn:microsoft.com/office/officeart/2005/8/layout/vList2"/>
    <dgm:cxn modelId="{66A61F97-A68A-F843-A8FC-90180D05D1CB}" type="presOf" srcId="{5AF88239-B9F7-4200-B091-C45AFD3AD22F}" destId="{7514BC27-0131-5142-A048-315AFEEC1965}" srcOrd="0" destOrd="0" presId="urn:microsoft.com/office/officeart/2005/8/layout/vList2"/>
    <dgm:cxn modelId="{D01EF49C-59A8-8C42-AFF6-3C90CC4DC334}" type="presOf" srcId="{8B9FFCC2-CA26-4A87-8FB1-C8EA10EAF48D}" destId="{237D2527-E2FE-654D-837E-C093D16FAEDF}" srcOrd="0" destOrd="0" presId="urn:microsoft.com/office/officeart/2005/8/layout/vList2"/>
    <dgm:cxn modelId="{8B22A9D3-6103-D446-BC34-3ECEF8CCF660}" type="presOf" srcId="{AA8FC7C9-97CE-4EFC-B959-E218F41BA2D2}" destId="{CE69C318-B971-604E-AF9B-6DE7C219A2C5}" srcOrd="0" destOrd="0" presId="urn:microsoft.com/office/officeart/2005/8/layout/vList2"/>
    <dgm:cxn modelId="{80F64F8F-6AD9-4B4F-98B9-C05EEF9DC056}" type="presParOf" srcId="{CE69C318-B971-604E-AF9B-6DE7C219A2C5}" destId="{FBB32821-3BE4-E041-A5D5-54E5D7B0C08F}" srcOrd="0" destOrd="0" presId="urn:microsoft.com/office/officeart/2005/8/layout/vList2"/>
    <dgm:cxn modelId="{4706DB5B-0AE7-4642-9369-E25B76EBF785}" type="presParOf" srcId="{CE69C318-B971-604E-AF9B-6DE7C219A2C5}" destId="{63039543-6037-F544-8CF9-2E4307BB891D}" srcOrd="1" destOrd="0" presId="urn:microsoft.com/office/officeart/2005/8/layout/vList2"/>
    <dgm:cxn modelId="{FD7D0B10-82FF-4845-9000-C80DFF7EDEF2}" type="presParOf" srcId="{CE69C318-B971-604E-AF9B-6DE7C219A2C5}" destId="{B331EBFD-B477-3943-B7B3-7D5C2F21CDFD}" srcOrd="2" destOrd="0" presId="urn:microsoft.com/office/officeart/2005/8/layout/vList2"/>
    <dgm:cxn modelId="{C9BBE27B-68E0-8349-B5EA-9A6B418FEDCC}" type="presParOf" srcId="{CE69C318-B971-604E-AF9B-6DE7C219A2C5}" destId="{B648EA52-BC2F-EC40-AB8E-8A6A1A3395F7}" srcOrd="3" destOrd="0" presId="urn:microsoft.com/office/officeart/2005/8/layout/vList2"/>
    <dgm:cxn modelId="{5D58D8E9-6758-344E-BA1A-9F1AF310A0B0}" type="presParOf" srcId="{CE69C318-B971-604E-AF9B-6DE7C219A2C5}" destId="{7514BC27-0131-5142-A048-315AFEEC1965}" srcOrd="4" destOrd="0" presId="urn:microsoft.com/office/officeart/2005/8/layout/vList2"/>
    <dgm:cxn modelId="{6B261B23-E7E5-9647-BE0C-7F66BBA1D658}" type="presParOf" srcId="{CE69C318-B971-604E-AF9B-6DE7C219A2C5}" destId="{82317042-6FD2-BF40-B8C9-7BEB008F6084}" srcOrd="5" destOrd="0" presId="urn:microsoft.com/office/officeart/2005/8/layout/vList2"/>
    <dgm:cxn modelId="{1644CFB2-F1FE-1540-BED9-9E059ABF4A9B}" type="presParOf" srcId="{CE69C318-B971-604E-AF9B-6DE7C219A2C5}" destId="{237D2527-E2FE-654D-837E-C093D16FAED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0D23B1A-8193-44AB-9464-1CB48850BC75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F8343523-0B6B-4F48-924E-BA0E77FF99D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What are your goals for the shift?</a:t>
          </a:r>
        </a:p>
      </dgm:t>
    </dgm:pt>
    <dgm:pt modelId="{EC56EE15-D2B9-46F8-ABEF-43C19F94D6F9}" type="parTrans" cxnId="{00F9BE60-E094-4830-B34D-A88B3BF589C1}">
      <dgm:prSet/>
      <dgm:spPr/>
      <dgm:t>
        <a:bodyPr/>
        <a:lstStyle/>
        <a:p>
          <a:endParaRPr lang="en-US"/>
        </a:p>
      </dgm:t>
    </dgm:pt>
    <dgm:pt modelId="{06A3554C-63B7-482D-B4B4-438CC659EB90}" type="sibTrans" cxnId="{00F9BE60-E094-4830-B34D-A88B3BF589C1}">
      <dgm:prSet/>
      <dgm:spPr/>
      <dgm:t>
        <a:bodyPr/>
        <a:lstStyle/>
        <a:p>
          <a:endParaRPr lang="en-US"/>
        </a:p>
      </dgm:t>
    </dgm:pt>
    <dgm:pt modelId="{16930029-B5B3-4E00-BA04-3246F4D598F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What procedural skills have you been working on?</a:t>
          </a:r>
        </a:p>
      </dgm:t>
    </dgm:pt>
    <dgm:pt modelId="{CB1F596F-AA55-416C-9DD0-531B7C4F21BF}" type="parTrans" cxnId="{94AE08D5-7AE3-460D-86E0-09731E52EA5F}">
      <dgm:prSet/>
      <dgm:spPr/>
      <dgm:t>
        <a:bodyPr/>
        <a:lstStyle/>
        <a:p>
          <a:endParaRPr lang="en-US"/>
        </a:p>
      </dgm:t>
    </dgm:pt>
    <dgm:pt modelId="{D8D8E012-7E8A-4592-AE0F-E9400CB35230}" type="sibTrans" cxnId="{94AE08D5-7AE3-460D-86E0-09731E52EA5F}">
      <dgm:prSet/>
      <dgm:spPr/>
      <dgm:t>
        <a:bodyPr/>
        <a:lstStyle/>
        <a:p>
          <a:endParaRPr lang="en-US"/>
        </a:p>
      </dgm:t>
    </dgm:pt>
    <dgm:pt modelId="{A979BDFA-CCDB-43D1-967A-4A3410346DC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What are some knowledge gaps you’d like to fill?</a:t>
          </a:r>
        </a:p>
      </dgm:t>
    </dgm:pt>
    <dgm:pt modelId="{0C2E1BBE-BFE1-418B-86A4-C17F6710DBBD}" type="parTrans" cxnId="{215BDD09-BE55-4708-A4A0-5679598D6421}">
      <dgm:prSet/>
      <dgm:spPr/>
      <dgm:t>
        <a:bodyPr/>
        <a:lstStyle/>
        <a:p>
          <a:endParaRPr lang="en-US"/>
        </a:p>
      </dgm:t>
    </dgm:pt>
    <dgm:pt modelId="{B4DFFE25-1C83-4A17-BAFF-CFCC925299A5}" type="sibTrans" cxnId="{215BDD09-BE55-4708-A4A0-5679598D6421}">
      <dgm:prSet/>
      <dgm:spPr/>
      <dgm:t>
        <a:bodyPr/>
        <a:lstStyle/>
        <a:p>
          <a:endParaRPr lang="en-US"/>
        </a:p>
      </dgm:t>
    </dgm:pt>
    <dgm:pt modelId="{97E65FF7-B6FD-4CF2-A23A-DD5EAF1BA5C3}" type="pres">
      <dgm:prSet presAssocID="{C0D23B1A-8193-44AB-9464-1CB48850BC75}" presName="root" presStyleCnt="0">
        <dgm:presLayoutVars>
          <dgm:dir/>
          <dgm:resizeHandles val="exact"/>
        </dgm:presLayoutVars>
      </dgm:prSet>
      <dgm:spPr/>
    </dgm:pt>
    <dgm:pt modelId="{D0A7F70F-9FB3-4103-A78C-9904E3C791CD}" type="pres">
      <dgm:prSet presAssocID="{F8343523-0B6B-4F48-924E-BA0E77FF99D3}" presName="compNode" presStyleCnt="0"/>
      <dgm:spPr/>
    </dgm:pt>
    <dgm:pt modelId="{8DA61B53-9506-44A4-8A78-1399CED8D10F}" type="pres">
      <dgm:prSet presAssocID="{F8343523-0B6B-4F48-924E-BA0E77FF99D3}" presName="bgRect" presStyleLbl="bgShp" presStyleIdx="0" presStyleCnt="3"/>
      <dgm:spPr/>
    </dgm:pt>
    <dgm:pt modelId="{4965E4C0-ACD2-40B4-9166-9F5C8D91F308}" type="pres">
      <dgm:prSet presAssocID="{F8343523-0B6B-4F48-924E-BA0E77FF99D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orkflow"/>
        </a:ext>
      </dgm:extLst>
    </dgm:pt>
    <dgm:pt modelId="{8DEF0A96-E431-4605-A315-E27F6D3BE50D}" type="pres">
      <dgm:prSet presAssocID="{F8343523-0B6B-4F48-924E-BA0E77FF99D3}" presName="spaceRect" presStyleCnt="0"/>
      <dgm:spPr/>
    </dgm:pt>
    <dgm:pt modelId="{8FD67741-D859-4F82-ACC3-6F0880F1F361}" type="pres">
      <dgm:prSet presAssocID="{F8343523-0B6B-4F48-924E-BA0E77FF99D3}" presName="parTx" presStyleLbl="revTx" presStyleIdx="0" presStyleCnt="3">
        <dgm:presLayoutVars>
          <dgm:chMax val="0"/>
          <dgm:chPref val="0"/>
        </dgm:presLayoutVars>
      </dgm:prSet>
      <dgm:spPr/>
    </dgm:pt>
    <dgm:pt modelId="{5DB4D240-7592-4340-99F2-E1EE99A52FC8}" type="pres">
      <dgm:prSet presAssocID="{06A3554C-63B7-482D-B4B4-438CC659EB90}" presName="sibTrans" presStyleCnt="0"/>
      <dgm:spPr/>
    </dgm:pt>
    <dgm:pt modelId="{55771AA9-0625-4B5E-B4CF-76D0668AC303}" type="pres">
      <dgm:prSet presAssocID="{16930029-B5B3-4E00-BA04-3246F4D598FB}" presName="compNode" presStyleCnt="0"/>
      <dgm:spPr/>
    </dgm:pt>
    <dgm:pt modelId="{960E54E0-F628-478B-8F63-170A96579D43}" type="pres">
      <dgm:prSet presAssocID="{16930029-B5B3-4E00-BA04-3246F4D598FB}" presName="bgRect" presStyleLbl="bgShp" presStyleIdx="1" presStyleCnt="3"/>
      <dgm:spPr/>
    </dgm:pt>
    <dgm:pt modelId="{5591BCC3-50E8-4823-A78E-E5ACEEF1B1C7}" type="pres">
      <dgm:prSet presAssocID="{16930029-B5B3-4E00-BA04-3246F4D598F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9A4A5B05-C67F-43BF-A2FD-A1BAA1058417}" type="pres">
      <dgm:prSet presAssocID="{16930029-B5B3-4E00-BA04-3246F4D598FB}" presName="spaceRect" presStyleCnt="0"/>
      <dgm:spPr/>
    </dgm:pt>
    <dgm:pt modelId="{44DB2343-6D36-43EF-8B9C-FC5C2D360CE7}" type="pres">
      <dgm:prSet presAssocID="{16930029-B5B3-4E00-BA04-3246F4D598FB}" presName="parTx" presStyleLbl="revTx" presStyleIdx="1" presStyleCnt="3">
        <dgm:presLayoutVars>
          <dgm:chMax val="0"/>
          <dgm:chPref val="0"/>
        </dgm:presLayoutVars>
      </dgm:prSet>
      <dgm:spPr/>
    </dgm:pt>
    <dgm:pt modelId="{DB9BFB23-8403-43C0-9E2F-C45400D17C76}" type="pres">
      <dgm:prSet presAssocID="{D8D8E012-7E8A-4592-AE0F-E9400CB35230}" presName="sibTrans" presStyleCnt="0"/>
      <dgm:spPr/>
    </dgm:pt>
    <dgm:pt modelId="{A9FEEEF5-DE27-4160-88F5-7071A43FED43}" type="pres">
      <dgm:prSet presAssocID="{A979BDFA-CCDB-43D1-967A-4A3410346DCD}" presName="compNode" presStyleCnt="0"/>
      <dgm:spPr/>
    </dgm:pt>
    <dgm:pt modelId="{31EAB9F2-B5B2-45BE-AEC8-09B627F508A7}" type="pres">
      <dgm:prSet presAssocID="{A979BDFA-CCDB-43D1-967A-4A3410346DCD}" presName="bgRect" presStyleLbl="bgShp" presStyleIdx="2" presStyleCnt="3"/>
      <dgm:spPr/>
    </dgm:pt>
    <dgm:pt modelId="{EE52AEF1-1AA6-45D0-8E8C-8637A7A6BFA6}" type="pres">
      <dgm:prSet presAssocID="{A979BDFA-CCDB-43D1-967A-4A3410346DCD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4DD05D82-51B8-4CC3-88E3-B40C9C51BE01}" type="pres">
      <dgm:prSet presAssocID="{A979BDFA-CCDB-43D1-967A-4A3410346DCD}" presName="spaceRect" presStyleCnt="0"/>
      <dgm:spPr/>
    </dgm:pt>
    <dgm:pt modelId="{65F98427-A77A-4AAE-91D5-CAC0FCD4D4E3}" type="pres">
      <dgm:prSet presAssocID="{A979BDFA-CCDB-43D1-967A-4A3410346DCD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215BDD09-BE55-4708-A4A0-5679598D6421}" srcId="{C0D23B1A-8193-44AB-9464-1CB48850BC75}" destId="{A979BDFA-CCDB-43D1-967A-4A3410346DCD}" srcOrd="2" destOrd="0" parTransId="{0C2E1BBE-BFE1-418B-86A4-C17F6710DBBD}" sibTransId="{B4DFFE25-1C83-4A17-BAFF-CFCC925299A5}"/>
    <dgm:cxn modelId="{4DD72B15-8CB6-0A4B-B310-8EFDE1ACB480}" type="presOf" srcId="{A979BDFA-CCDB-43D1-967A-4A3410346DCD}" destId="{65F98427-A77A-4AAE-91D5-CAC0FCD4D4E3}" srcOrd="0" destOrd="0" presId="urn:microsoft.com/office/officeart/2018/2/layout/IconVerticalSolidList"/>
    <dgm:cxn modelId="{1F0E8B50-2098-3B4C-8C82-0BD383F77D1E}" type="presOf" srcId="{16930029-B5B3-4E00-BA04-3246F4D598FB}" destId="{44DB2343-6D36-43EF-8B9C-FC5C2D360CE7}" srcOrd="0" destOrd="0" presId="urn:microsoft.com/office/officeart/2018/2/layout/IconVerticalSolidList"/>
    <dgm:cxn modelId="{00F9BE60-E094-4830-B34D-A88B3BF589C1}" srcId="{C0D23B1A-8193-44AB-9464-1CB48850BC75}" destId="{F8343523-0B6B-4F48-924E-BA0E77FF99D3}" srcOrd="0" destOrd="0" parTransId="{EC56EE15-D2B9-46F8-ABEF-43C19F94D6F9}" sibTransId="{06A3554C-63B7-482D-B4B4-438CC659EB90}"/>
    <dgm:cxn modelId="{9B46F46B-0DD6-0C41-812C-C75C75D0636B}" type="presOf" srcId="{F8343523-0B6B-4F48-924E-BA0E77FF99D3}" destId="{8FD67741-D859-4F82-ACC3-6F0880F1F361}" srcOrd="0" destOrd="0" presId="urn:microsoft.com/office/officeart/2018/2/layout/IconVerticalSolidList"/>
    <dgm:cxn modelId="{94AE08D5-7AE3-460D-86E0-09731E52EA5F}" srcId="{C0D23B1A-8193-44AB-9464-1CB48850BC75}" destId="{16930029-B5B3-4E00-BA04-3246F4D598FB}" srcOrd="1" destOrd="0" parTransId="{CB1F596F-AA55-416C-9DD0-531B7C4F21BF}" sibTransId="{D8D8E012-7E8A-4592-AE0F-E9400CB35230}"/>
    <dgm:cxn modelId="{BEB867F0-8B9C-6B4A-9F79-58EC9F8604EE}" type="presOf" srcId="{C0D23B1A-8193-44AB-9464-1CB48850BC75}" destId="{97E65FF7-B6FD-4CF2-A23A-DD5EAF1BA5C3}" srcOrd="0" destOrd="0" presId="urn:microsoft.com/office/officeart/2018/2/layout/IconVerticalSolidList"/>
    <dgm:cxn modelId="{0A8E8F7A-B2E4-184F-A8F1-E85F607CB7C5}" type="presParOf" srcId="{97E65FF7-B6FD-4CF2-A23A-DD5EAF1BA5C3}" destId="{D0A7F70F-9FB3-4103-A78C-9904E3C791CD}" srcOrd="0" destOrd="0" presId="urn:microsoft.com/office/officeart/2018/2/layout/IconVerticalSolidList"/>
    <dgm:cxn modelId="{767ECC1F-2811-AD4E-8D99-3C9F66A3892C}" type="presParOf" srcId="{D0A7F70F-9FB3-4103-A78C-9904E3C791CD}" destId="{8DA61B53-9506-44A4-8A78-1399CED8D10F}" srcOrd="0" destOrd="0" presId="urn:microsoft.com/office/officeart/2018/2/layout/IconVerticalSolidList"/>
    <dgm:cxn modelId="{7088D807-D1AA-3F4B-B5B5-6A928D783120}" type="presParOf" srcId="{D0A7F70F-9FB3-4103-A78C-9904E3C791CD}" destId="{4965E4C0-ACD2-40B4-9166-9F5C8D91F308}" srcOrd="1" destOrd="0" presId="urn:microsoft.com/office/officeart/2018/2/layout/IconVerticalSolidList"/>
    <dgm:cxn modelId="{297939EE-5095-A345-B569-7F8789F64228}" type="presParOf" srcId="{D0A7F70F-9FB3-4103-A78C-9904E3C791CD}" destId="{8DEF0A96-E431-4605-A315-E27F6D3BE50D}" srcOrd="2" destOrd="0" presId="urn:microsoft.com/office/officeart/2018/2/layout/IconVerticalSolidList"/>
    <dgm:cxn modelId="{80801DD5-B8BB-9C42-919C-5F65981374C6}" type="presParOf" srcId="{D0A7F70F-9FB3-4103-A78C-9904E3C791CD}" destId="{8FD67741-D859-4F82-ACC3-6F0880F1F361}" srcOrd="3" destOrd="0" presId="urn:microsoft.com/office/officeart/2018/2/layout/IconVerticalSolidList"/>
    <dgm:cxn modelId="{1226135A-2800-D046-AC77-7BD518C3C803}" type="presParOf" srcId="{97E65FF7-B6FD-4CF2-A23A-DD5EAF1BA5C3}" destId="{5DB4D240-7592-4340-99F2-E1EE99A52FC8}" srcOrd="1" destOrd="0" presId="urn:microsoft.com/office/officeart/2018/2/layout/IconVerticalSolidList"/>
    <dgm:cxn modelId="{7B3C2395-7670-A84B-B3B5-2D7D335D8155}" type="presParOf" srcId="{97E65FF7-B6FD-4CF2-A23A-DD5EAF1BA5C3}" destId="{55771AA9-0625-4B5E-B4CF-76D0668AC303}" srcOrd="2" destOrd="0" presId="urn:microsoft.com/office/officeart/2018/2/layout/IconVerticalSolidList"/>
    <dgm:cxn modelId="{63986075-A9D6-1547-8108-229141817E79}" type="presParOf" srcId="{55771AA9-0625-4B5E-B4CF-76D0668AC303}" destId="{960E54E0-F628-478B-8F63-170A96579D43}" srcOrd="0" destOrd="0" presId="urn:microsoft.com/office/officeart/2018/2/layout/IconVerticalSolidList"/>
    <dgm:cxn modelId="{42E06E50-2F4F-EA47-A293-FAC782C62D2D}" type="presParOf" srcId="{55771AA9-0625-4B5E-B4CF-76D0668AC303}" destId="{5591BCC3-50E8-4823-A78E-E5ACEEF1B1C7}" srcOrd="1" destOrd="0" presId="urn:microsoft.com/office/officeart/2018/2/layout/IconVerticalSolidList"/>
    <dgm:cxn modelId="{69D5DA35-131F-CF4C-BD14-B2DBCB898DA0}" type="presParOf" srcId="{55771AA9-0625-4B5E-B4CF-76D0668AC303}" destId="{9A4A5B05-C67F-43BF-A2FD-A1BAA1058417}" srcOrd="2" destOrd="0" presId="urn:microsoft.com/office/officeart/2018/2/layout/IconVerticalSolidList"/>
    <dgm:cxn modelId="{3EC67565-EE1C-8740-89AA-D8AE6A6FE56B}" type="presParOf" srcId="{55771AA9-0625-4B5E-B4CF-76D0668AC303}" destId="{44DB2343-6D36-43EF-8B9C-FC5C2D360CE7}" srcOrd="3" destOrd="0" presId="urn:microsoft.com/office/officeart/2018/2/layout/IconVerticalSolidList"/>
    <dgm:cxn modelId="{20DF4029-1B57-2740-889F-FE0DCDD5942C}" type="presParOf" srcId="{97E65FF7-B6FD-4CF2-A23A-DD5EAF1BA5C3}" destId="{DB9BFB23-8403-43C0-9E2F-C45400D17C76}" srcOrd="3" destOrd="0" presId="urn:microsoft.com/office/officeart/2018/2/layout/IconVerticalSolidList"/>
    <dgm:cxn modelId="{4DB4DD13-1B95-5C41-BB4C-9A71824B78F7}" type="presParOf" srcId="{97E65FF7-B6FD-4CF2-A23A-DD5EAF1BA5C3}" destId="{A9FEEEF5-DE27-4160-88F5-7071A43FED43}" srcOrd="4" destOrd="0" presId="urn:microsoft.com/office/officeart/2018/2/layout/IconVerticalSolidList"/>
    <dgm:cxn modelId="{E3A61650-2CF1-DE41-9F01-12904E16815C}" type="presParOf" srcId="{A9FEEEF5-DE27-4160-88F5-7071A43FED43}" destId="{31EAB9F2-B5B2-45BE-AEC8-09B627F508A7}" srcOrd="0" destOrd="0" presId="urn:microsoft.com/office/officeart/2018/2/layout/IconVerticalSolidList"/>
    <dgm:cxn modelId="{570DA44C-7282-4B42-982F-9170DDE7B459}" type="presParOf" srcId="{A9FEEEF5-DE27-4160-88F5-7071A43FED43}" destId="{EE52AEF1-1AA6-45D0-8E8C-8637A7A6BFA6}" srcOrd="1" destOrd="0" presId="urn:microsoft.com/office/officeart/2018/2/layout/IconVerticalSolidList"/>
    <dgm:cxn modelId="{AB69DD50-E4B1-D94E-B536-A68ECA10C0AE}" type="presParOf" srcId="{A9FEEEF5-DE27-4160-88F5-7071A43FED43}" destId="{4DD05D82-51B8-4CC3-88E3-B40C9C51BE01}" srcOrd="2" destOrd="0" presId="urn:microsoft.com/office/officeart/2018/2/layout/IconVerticalSolidList"/>
    <dgm:cxn modelId="{20532C3E-27BF-064D-87EB-5C22A579CBCF}" type="presParOf" srcId="{A9FEEEF5-DE27-4160-88F5-7071A43FED43}" destId="{65F98427-A77A-4AAE-91D5-CAC0FCD4D4E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62C75D1-6B61-49A3-B06D-F57DE662D6F8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6B98EF79-D9D3-48B4-BE32-53D290CFF7E9}">
      <dgm:prSet/>
      <dgm:spPr/>
      <dgm:t>
        <a:bodyPr/>
        <a:lstStyle/>
        <a:p>
          <a:r>
            <a:rPr lang="en-US" dirty="0"/>
            <a:t>For a clerkship student?</a:t>
          </a:r>
        </a:p>
      </dgm:t>
    </dgm:pt>
    <dgm:pt modelId="{94431902-6C2A-4D93-9A39-1573E28F3D03}" type="parTrans" cxnId="{23BE73F2-17E6-4031-BA0E-616BF4297C7A}">
      <dgm:prSet/>
      <dgm:spPr/>
      <dgm:t>
        <a:bodyPr/>
        <a:lstStyle/>
        <a:p>
          <a:endParaRPr lang="en-US"/>
        </a:p>
      </dgm:t>
    </dgm:pt>
    <dgm:pt modelId="{2F96B0D0-EB79-4DC0-9E3F-E576682AB012}" type="sibTrans" cxnId="{23BE73F2-17E6-4031-BA0E-616BF4297C7A}">
      <dgm:prSet/>
      <dgm:spPr/>
      <dgm:t>
        <a:bodyPr/>
        <a:lstStyle/>
        <a:p>
          <a:endParaRPr lang="en-US"/>
        </a:p>
      </dgm:t>
    </dgm:pt>
    <dgm:pt modelId="{55E792F8-CEC8-452D-92A9-722C7AA06043}">
      <dgm:prSet/>
      <dgm:spPr/>
      <dgm:t>
        <a:bodyPr/>
        <a:lstStyle/>
        <a:p>
          <a:r>
            <a:rPr lang="en-US"/>
            <a:t>For a sub-intern?</a:t>
          </a:r>
        </a:p>
      </dgm:t>
    </dgm:pt>
    <dgm:pt modelId="{FFC5CADE-CE9E-4A91-81A7-E6D72A546015}" type="parTrans" cxnId="{CF2B6ACC-3792-4C25-BA2E-CECD49BA9D29}">
      <dgm:prSet/>
      <dgm:spPr/>
      <dgm:t>
        <a:bodyPr/>
        <a:lstStyle/>
        <a:p>
          <a:endParaRPr lang="en-US"/>
        </a:p>
      </dgm:t>
    </dgm:pt>
    <dgm:pt modelId="{7D93B221-22E0-4956-99AE-045805AD6EB7}" type="sibTrans" cxnId="{CF2B6ACC-3792-4C25-BA2E-CECD49BA9D29}">
      <dgm:prSet/>
      <dgm:spPr/>
      <dgm:t>
        <a:bodyPr/>
        <a:lstStyle/>
        <a:p>
          <a:endParaRPr lang="en-US"/>
        </a:p>
      </dgm:t>
    </dgm:pt>
    <dgm:pt modelId="{7DF9E543-1276-4F36-A530-5FF4A7054BB3}">
      <dgm:prSet/>
      <dgm:spPr/>
      <dgm:t>
        <a:bodyPr/>
        <a:lstStyle/>
        <a:p>
          <a:r>
            <a:rPr lang="en-US"/>
            <a:t>For an intern?</a:t>
          </a:r>
        </a:p>
      </dgm:t>
    </dgm:pt>
    <dgm:pt modelId="{EC4741B2-628F-47A0-9DE2-C5F85BCC606E}" type="parTrans" cxnId="{2D893A2F-5CC4-4FC5-9CF9-24C0F310DAAD}">
      <dgm:prSet/>
      <dgm:spPr/>
      <dgm:t>
        <a:bodyPr/>
        <a:lstStyle/>
        <a:p>
          <a:endParaRPr lang="en-US"/>
        </a:p>
      </dgm:t>
    </dgm:pt>
    <dgm:pt modelId="{6698D0B4-CF33-4380-A9FC-55F5894BCC92}" type="sibTrans" cxnId="{2D893A2F-5CC4-4FC5-9CF9-24C0F310DAAD}">
      <dgm:prSet/>
      <dgm:spPr/>
      <dgm:t>
        <a:bodyPr/>
        <a:lstStyle/>
        <a:p>
          <a:endParaRPr lang="en-US"/>
        </a:p>
      </dgm:t>
    </dgm:pt>
    <dgm:pt modelId="{AC813ABD-356D-4F3E-BD08-4F71AC3B82BA}">
      <dgm:prSet/>
      <dgm:spPr/>
      <dgm:t>
        <a:bodyPr/>
        <a:lstStyle/>
        <a:p>
          <a:r>
            <a:rPr lang="en-US"/>
            <a:t>For a PGY-2?</a:t>
          </a:r>
        </a:p>
      </dgm:t>
    </dgm:pt>
    <dgm:pt modelId="{0B5950C1-43F4-4C9D-A047-C4E1038F2814}" type="parTrans" cxnId="{355178D4-B681-4446-82B4-A3609C02A8C4}">
      <dgm:prSet/>
      <dgm:spPr/>
      <dgm:t>
        <a:bodyPr/>
        <a:lstStyle/>
        <a:p>
          <a:endParaRPr lang="en-US"/>
        </a:p>
      </dgm:t>
    </dgm:pt>
    <dgm:pt modelId="{5537216B-C0FB-4632-AF31-F8E7970CE0EC}" type="sibTrans" cxnId="{355178D4-B681-4446-82B4-A3609C02A8C4}">
      <dgm:prSet/>
      <dgm:spPr/>
      <dgm:t>
        <a:bodyPr/>
        <a:lstStyle/>
        <a:p>
          <a:endParaRPr lang="en-US"/>
        </a:p>
      </dgm:t>
    </dgm:pt>
    <dgm:pt modelId="{561B2862-59A2-6442-B504-1C5D6C7FF5EB}" type="pres">
      <dgm:prSet presAssocID="{362C75D1-6B61-49A3-B06D-F57DE662D6F8}" presName="linear" presStyleCnt="0">
        <dgm:presLayoutVars>
          <dgm:dir/>
          <dgm:animLvl val="lvl"/>
          <dgm:resizeHandles val="exact"/>
        </dgm:presLayoutVars>
      </dgm:prSet>
      <dgm:spPr/>
    </dgm:pt>
    <dgm:pt modelId="{36B1AE8A-F583-A64B-B285-3A7B08219B27}" type="pres">
      <dgm:prSet presAssocID="{6B98EF79-D9D3-48B4-BE32-53D290CFF7E9}" presName="parentLin" presStyleCnt="0"/>
      <dgm:spPr/>
    </dgm:pt>
    <dgm:pt modelId="{4D17B4D9-EBAA-AF42-B904-ABA8CE21B96B}" type="pres">
      <dgm:prSet presAssocID="{6B98EF79-D9D3-48B4-BE32-53D290CFF7E9}" presName="parentLeftMargin" presStyleLbl="node1" presStyleIdx="0" presStyleCnt="4"/>
      <dgm:spPr/>
    </dgm:pt>
    <dgm:pt modelId="{2B2D6308-19C2-1F4E-88B2-E45EF48DB374}" type="pres">
      <dgm:prSet presAssocID="{6B98EF79-D9D3-48B4-BE32-53D290CFF7E9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C6AA6F9B-84C0-694C-8635-DBBFE2AC66BE}" type="pres">
      <dgm:prSet presAssocID="{6B98EF79-D9D3-48B4-BE32-53D290CFF7E9}" presName="negativeSpace" presStyleCnt="0"/>
      <dgm:spPr/>
    </dgm:pt>
    <dgm:pt modelId="{94650FB1-B8BD-1F4B-85A0-F1D1178C9F79}" type="pres">
      <dgm:prSet presAssocID="{6B98EF79-D9D3-48B4-BE32-53D290CFF7E9}" presName="childText" presStyleLbl="conFgAcc1" presStyleIdx="0" presStyleCnt="4">
        <dgm:presLayoutVars>
          <dgm:bulletEnabled val="1"/>
        </dgm:presLayoutVars>
      </dgm:prSet>
      <dgm:spPr/>
    </dgm:pt>
    <dgm:pt modelId="{D222B4F6-4B69-6B41-869F-E9139B4D15D0}" type="pres">
      <dgm:prSet presAssocID="{2F96B0D0-EB79-4DC0-9E3F-E576682AB012}" presName="spaceBetweenRectangles" presStyleCnt="0"/>
      <dgm:spPr/>
    </dgm:pt>
    <dgm:pt modelId="{3247576D-6DA9-6940-BDAE-A92E4264F060}" type="pres">
      <dgm:prSet presAssocID="{55E792F8-CEC8-452D-92A9-722C7AA06043}" presName="parentLin" presStyleCnt="0"/>
      <dgm:spPr/>
    </dgm:pt>
    <dgm:pt modelId="{37E29A41-0D27-8344-98A2-67C6A86CE940}" type="pres">
      <dgm:prSet presAssocID="{55E792F8-CEC8-452D-92A9-722C7AA06043}" presName="parentLeftMargin" presStyleLbl="node1" presStyleIdx="0" presStyleCnt="4"/>
      <dgm:spPr/>
    </dgm:pt>
    <dgm:pt modelId="{260DAE0F-FD2F-9845-AAEE-2A250035FE47}" type="pres">
      <dgm:prSet presAssocID="{55E792F8-CEC8-452D-92A9-722C7AA0604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32F028F-18C2-D641-9991-FDDEC2DD7CAD}" type="pres">
      <dgm:prSet presAssocID="{55E792F8-CEC8-452D-92A9-722C7AA06043}" presName="negativeSpace" presStyleCnt="0"/>
      <dgm:spPr/>
    </dgm:pt>
    <dgm:pt modelId="{3B9E2F66-7211-C346-8590-3D7060710C55}" type="pres">
      <dgm:prSet presAssocID="{55E792F8-CEC8-452D-92A9-722C7AA06043}" presName="childText" presStyleLbl="conFgAcc1" presStyleIdx="1" presStyleCnt="4">
        <dgm:presLayoutVars>
          <dgm:bulletEnabled val="1"/>
        </dgm:presLayoutVars>
      </dgm:prSet>
      <dgm:spPr/>
    </dgm:pt>
    <dgm:pt modelId="{8CDAD165-D13A-2240-A5D6-ACB6587F0594}" type="pres">
      <dgm:prSet presAssocID="{7D93B221-22E0-4956-99AE-045805AD6EB7}" presName="spaceBetweenRectangles" presStyleCnt="0"/>
      <dgm:spPr/>
    </dgm:pt>
    <dgm:pt modelId="{56222D2F-E464-BF41-A3EA-41A47DDF0CD4}" type="pres">
      <dgm:prSet presAssocID="{7DF9E543-1276-4F36-A530-5FF4A7054BB3}" presName="parentLin" presStyleCnt="0"/>
      <dgm:spPr/>
    </dgm:pt>
    <dgm:pt modelId="{4222903D-24CD-934C-BA6C-D8A9F793DAD9}" type="pres">
      <dgm:prSet presAssocID="{7DF9E543-1276-4F36-A530-5FF4A7054BB3}" presName="parentLeftMargin" presStyleLbl="node1" presStyleIdx="1" presStyleCnt="4"/>
      <dgm:spPr/>
    </dgm:pt>
    <dgm:pt modelId="{538DEDDC-9FBB-DD4A-87C4-F785CEC0BAD1}" type="pres">
      <dgm:prSet presAssocID="{7DF9E543-1276-4F36-A530-5FF4A7054BB3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784E82A-0517-4C42-9060-A350A6B29A9E}" type="pres">
      <dgm:prSet presAssocID="{7DF9E543-1276-4F36-A530-5FF4A7054BB3}" presName="negativeSpace" presStyleCnt="0"/>
      <dgm:spPr/>
    </dgm:pt>
    <dgm:pt modelId="{38C43DF9-FE51-474E-9DA6-D9CBC141498C}" type="pres">
      <dgm:prSet presAssocID="{7DF9E543-1276-4F36-A530-5FF4A7054BB3}" presName="childText" presStyleLbl="conFgAcc1" presStyleIdx="2" presStyleCnt="4">
        <dgm:presLayoutVars>
          <dgm:bulletEnabled val="1"/>
        </dgm:presLayoutVars>
      </dgm:prSet>
      <dgm:spPr/>
    </dgm:pt>
    <dgm:pt modelId="{96DADFA6-9703-B343-9026-3F3449ABFA73}" type="pres">
      <dgm:prSet presAssocID="{6698D0B4-CF33-4380-A9FC-55F5894BCC92}" presName="spaceBetweenRectangles" presStyleCnt="0"/>
      <dgm:spPr/>
    </dgm:pt>
    <dgm:pt modelId="{4B28D01D-93F7-9E46-8B3B-5EA0886B3B48}" type="pres">
      <dgm:prSet presAssocID="{AC813ABD-356D-4F3E-BD08-4F71AC3B82BA}" presName="parentLin" presStyleCnt="0"/>
      <dgm:spPr/>
    </dgm:pt>
    <dgm:pt modelId="{B5F6C025-0FD6-D740-AF84-1D0990C672D2}" type="pres">
      <dgm:prSet presAssocID="{AC813ABD-356D-4F3E-BD08-4F71AC3B82BA}" presName="parentLeftMargin" presStyleLbl="node1" presStyleIdx="2" presStyleCnt="4"/>
      <dgm:spPr/>
    </dgm:pt>
    <dgm:pt modelId="{2449EBCA-7A27-C743-9156-313773D91A42}" type="pres">
      <dgm:prSet presAssocID="{AC813ABD-356D-4F3E-BD08-4F71AC3B82BA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6F7F06E8-F148-BE42-ACD5-55BB2E4A059A}" type="pres">
      <dgm:prSet presAssocID="{AC813ABD-356D-4F3E-BD08-4F71AC3B82BA}" presName="negativeSpace" presStyleCnt="0"/>
      <dgm:spPr/>
    </dgm:pt>
    <dgm:pt modelId="{ADF57234-F63A-EF45-9282-CA15EEA3551A}" type="pres">
      <dgm:prSet presAssocID="{AC813ABD-356D-4F3E-BD08-4F71AC3B82BA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5DB2211C-31CE-2D43-BB6F-57EC0BF087C1}" type="presOf" srcId="{AC813ABD-356D-4F3E-BD08-4F71AC3B82BA}" destId="{B5F6C025-0FD6-D740-AF84-1D0990C672D2}" srcOrd="0" destOrd="0" presId="urn:microsoft.com/office/officeart/2005/8/layout/list1"/>
    <dgm:cxn modelId="{6B53972E-33A9-6C47-BAAF-6F1DC31CDFEE}" type="presOf" srcId="{362C75D1-6B61-49A3-B06D-F57DE662D6F8}" destId="{561B2862-59A2-6442-B504-1C5D6C7FF5EB}" srcOrd="0" destOrd="0" presId="urn:microsoft.com/office/officeart/2005/8/layout/list1"/>
    <dgm:cxn modelId="{2D893A2F-5CC4-4FC5-9CF9-24C0F310DAAD}" srcId="{362C75D1-6B61-49A3-B06D-F57DE662D6F8}" destId="{7DF9E543-1276-4F36-A530-5FF4A7054BB3}" srcOrd="2" destOrd="0" parTransId="{EC4741B2-628F-47A0-9DE2-C5F85BCC606E}" sibTransId="{6698D0B4-CF33-4380-A9FC-55F5894BCC92}"/>
    <dgm:cxn modelId="{63062F37-C01C-FB4C-8ECF-5D21C70241BB}" type="presOf" srcId="{6B98EF79-D9D3-48B4-BE32-53D290CFF7E9}" destId="{2B2D6308-19C2-1F4E-88B2-E45EF48DB374}" srcOrd="1" destOrd="0" presId="urn:microsoft.com/office/officeart/2005/8/layout/list1"/>
    <dgm:cxn modelId="{35F46D43-DAA0-2141-A046-CDC3F871F148}" type="presOf" srcId="{55E792F8-CEC8-452D-92A9-722C7AA06043}" destId="{260DAE0F-FD2F-9845-AAEE-2A250035FE47}" srcOrd="1" destOrd="0" presId="urn:microsoft.com/office/officeart/2005/8/layout/list1"/>
    <dgm:cxn modelId="{F1AFE589-E837-D642-B0C6-042DC2FC7901}" type="presOf" srcId="{7DF9E543-1276-4F36-A530-5FF4A7054BB3}" destId="{4222903D-24CD-934C-BA6C-D8A9F793DAD9}" srcOrd="0" destOrd="0" presId="urn:microsoft.com/office/officeart/2005/8/layout/list1"/>
    <dgm:cxn modelId="{2FBA649C-2687-0C4B-AD6A-215F17783088}" type="presOf" srcId="{7DF9E543-1276-4F36-A530-5FF4A7054BB3}" destId="{538DEDDC-9FBB-DD4A-87C4-F785CEC0BAD1}" srcOrd="1" destOrd="0" presId="urn:microsoft.com/office/officeart/2005/8/layout/list1"/>
    <dgm:cxn modelId="{A26FBFA4-D790-C54B-87EE-5FEBEB5491A2}" type="presOf" srcId="{6B98EF79-D9D3-48B4-BE32-53D290CFF7E9}" destId="{4D17B4D9-EBAA-AF42-B904-ABA8CE21B96B}" srcOrd="0" destOrd="0" presId="urn:microsoft.com/office/officeart/2005/8/layout/list1"/>
    <dgm:cxn modelId="{404642C9-2B9B-5E4F-B1A7-E705298BB8E9}" type="presOf" srcId="{55E792F8-CEC8-452D-92A9-722C7AA06043}" destId="{37E29A41-0D27-8344-98A2-67C6A86CE940}" srcOrd="0" destOrd="0" presId="urn:microsoft.com/office/officeart/2005/8/layout/list1"/>
    <dgm:cxn modelId="{CF2B6ACC-3792-4C25-BA2E-CECD49BA9D29}" srcId="{362C75D1-6B61-49A3-B06D-F57DE662D6F8}" destId="{55E792F8-CEC8-452D-92A9-722C7AA06043}" srcOrd="1" destOrd="0" parTransId="{FFC5CADE-CE9E-4A91-81A7-E6D72A546015}" sibTransId="{7D93B221-22E0-4956-99AE-045805AD6EB7}"/>
    <dgm:cxn modelId="{355178D4-B681-4446-82B4-A3609C02A8C4}" srcId="{362C75D1-6B61-49A3-B06D-F57DE662D6F8}" destId="{AC813ABD-356D-4F3E-BD08-4F71AC3B82BA}" srcOrd="3" destOrd="0" parTransId="{0B5950C1-43F4-4C9D-A047-C4E1038F2814}" sibTransId="{5537216B-C0FB-4632-AF31-F8E7970CE0EC}"/>
    <dgm:cxn modelId="{244DC2EA-2FD5-564A-AC5C-0EB23572CA5F}" type="presOf" srcId="{AC813ABD-356D-4F3E-BD08-4F71AC3B82BA}" destId="{2449EBCA-7A27-C743-9156-313773D91A42}" srcOrd="1" destOrd="0" presId="urn:microsoft.com/office/officeart/2005/8/layout/list1"/>
    <dgm:cxn modelId="{23BE73F2-17E6-4031-BA0E-616BF4297C7A}" srcId="{362C75D1-6B61-49A3-B06D-F57DE662D6F8}" destId="{6B98EF79-D9D3-48B4-BE32-53D290CFF7E9}" srcOrd="0" destOrd="0" parTransId="{94431902-6C2A-4D93-9A39-1573E28F3D03}" sibTransId="{2F96B0D0-EB79-4DC0-9E3F-E576682AB012}"/>
    <dgm:cxn modelId="{17A40E87-E35B-034A-A52D-FFDDBD1F5B9D}" type="presParOf" srcId="{561B2862-59A2-6442-B504-1C5D6C7FF5EB}" destId="{36B1AE8A-F583-A64B-B285-3A7B08219B27}" srcOrd="0" destOrd="0" presId="urn:microsoft.com/office/officeart/2005/8/layout/list1"/>
    <dgm:cxn modelId="{E2B45F5E-635B-EB46-A8E4-39A0A47D7447}" type="presParOf" srcId="{36B1AE8A-F583-A64B-B285-3A7B08219B27}" destId="{4D17B4D9-EBAA-AF42-B904-ABA8CE21B96B}" srcOrd="0" destOrd="0" presId="urn:microsoft.com/office/officeart/2005/8/layout/list1"/>
    <dgm:cxn modelId="{D792CFFE-8240-A24E-8F70-FD46B9D271B9}" type="presParOf" srcId="{36B1AE8A-F583-A64B-B285-3A7B08219B27}" destId="{2B2D6308-19C2-1F4E-88B2-E45EF48DB374}" srcOrd="1" destOrd="0" presId="urn:microsoft.com/office/officeart/2005/8/layout/list1"/>
    <dgm:cxn modelId="{23B81529-61A2-5345-B6B7-08DA7E81CC88}" type="presParOf" srcId="{561B2862-59A2-6442-B504-1C5D6C7FF5EB}" destId="{C6AA6F9B-84C0-694C-8635-DBBFE2AC66BE}" srcOrd="1" destOrd="0" presId="urn:microsoft.com/office/officeart/2005/8/layout/list1"/>
    <dgm:cxn modelId="{B633A499-3D78-9846-8563-6F6000A61E83}" type="presParOf" srcId="{561B2862-59A2-6442-B504-1C5D6C7FF5EB}" destId="{94650FB1-B8BD-1F4B-85A0-F1D1178C9F79}" srcOrd="2" destOrd="0" presId="urn:microsoft.com/office/officeart/2005/8/layout/list1"/>
    <dgm:cxn modelId="{6E552E83-4698-7C42-8964-A9AB92ADEB6F}" type="presParOf" srcId="{561B2862-59A2-6442-B504-1C5D6C7FF5EB}" destId="{D222B4F6-4B69-6B41-869F-E9139B4D15D0}" srcOrd="3" destOrd="0" presId="urn:microsoft.com/office/officeart/2005/8/layout/list1"/>
    <dgm:cxn modelId="{458E4BE2-5952-6548-8F5F-390F8645FEC7}" type="presParOf" srcId="{561B2862-59A2-6442-B504-1C5D6C7FF5EB}" destId="{3247576D-6DA9-6940-BDAE-A92E4264F060}" srcOrd="4" destOrd="0" presId="urn:microsoft.com/office/officeart/2005/8/layout/list1"/>
    <dgm:cxn modelId="{469427BA-047C-8644-A0A8-56555A705BC4}" type="presParOf" srcId="{3247576D-6DA9-6940-BDAE-A92E4264F060}" destId="{37E29A41-0D27-8344-98A2-67C6A86CE940}" srcOrd="0" destOrd="0" presId="urn:microsoft.com/office/officeart/2005/8/layout/list1"/>
    <dgm:cxn modelId="{99113092-6D18-2044-846C-D8A84F32E36E}" type="presParOf" srcId="{3247576D-6DA9-6940-BDAE-A92E4264F060}" destId="{260DAE0F-FD2F-9845-AAEE-2A250035FE47}" srcOrd="1" destOrd="0" presId="urn:microsoft.com/office/officeart/2005/8/layout/list1"/>
    <dgm:cxn modelId="{C53219C0-1002-FE48-9EDE-E207DE8B5C74}" type="presParOf" srcId="{561B2862-59A2-6442-B504-1C5D6C7FF5EB}" destId="{532F028F-18C2-D641-9991-FDDEC2DD7CAD}" srcOrd="5" destOrd="0" presId="urn:microsoft.com/office/officeart/2005/8/layout/list1"/>
    <dgm:cxn modelId="{30C954C7-C325-6D4A-898F-9F959452D3C3}" type="presParOf" srcId="{561B2862-59A2-6442-B504-1C5D6C7FF5EB}" destId="{3B9E2F66-7211-C346-8590-3D7060710C55}" srcOrd="6" destOrd="0" presId="urn:microsoft.com/office/officeart/2005/8/layout/list1"/>
    <dgm:cxn modelId="{2D6C76E4-9DD6-1D42-A4EF-983055CF51CD}" type="presParOf" srcId="{561B2862-59A2-6442-B504-1C5D6C7FF5EB}" destId="{8CDAD165-D13A-2240-A5D6-ACB6587F0594}" srcOrd="7" destOrd="0" presId="urn:microsoft.com/office/officeart/2005/8/layout/list1"/>
    <dgm:cxn modelId="{6F737166-F0E0-8D4C-9727-94D3B23795CF}" type="presParOf" srcId="{561B2862-59A2-6442-B504-1C5D6C7FF5EB}" destId="{56222D2F-E464-BF41-A3EA-41A47DDF0CD4}" srcOrd="8" destOrd="0" presId="urn:microsoft.com/office/officeart/2005/8/layout/list1"/>
    <dgm:cxn modelId="{64666E7C-9232-2244-8D45-8576F513922A}" type="presParOf" srcId="{56222D2F-E464-BF41-A3EA-41A47DDF0CD4}" destId="{4222903D-24CD-934C-BA6C-D8A9F793DAD9}" srcOrd="0" destOrd="0" presId="urn:microsoft.com/office/officeart/2005/8/layout/list1"/>
    <dgm:cxn modelId="{6A1F34F5-3114-2448-B97B-97E2D0BCE119}" type="presParOf" srcId="{56222D2F-E464-BF41-A3EA-41A47DDF0CD4}" destId="{538DEDDC-9FBB-DD4A-87C4-F785CEC0BAD1}" srcOrd="1" destOrd="0" presId="urn:microsoft.com/office/officeart/2005/8/layout/list1"/>
    <dgm:cxn modelId="{77B76729-EC88-A642-8C87-70B3D3EBC110}" type="presParOf" srcId="{561B2862-59A2-6442-B504-1C5D6C7FF5EB}" destId="{C784E82A-0517-4C42-9060-A350A6B29A9E}" srcOrd="9" destOrd="0" presId="urn:microsoft.com/office/officeart/2005/8/layout/list1"/>
    <dgm:cxn modelId="{6449D6AD-B8D4-AF47-97BF-CC404D5609D7}" type="presParOf" srcId="{561B2862-59A2-6442-B504-1C5D6C7FF5EB}" destId="{38C43DF9-FE51-474E-9DA6-D9CBC141498C}" srcOrd="10" destOrd="0" presId="urn:microsoft.com/office/officeart/2005/8/layout/list1"/>
    <dgm:cxn modelId="{A57F22CE-6914-BF41-AAD9-8D03D8BB0B96}" type="presParOf" srcId="{561B2862-59A2-6442-B504-1C5D6C7FF5EB}" destId="{96DADFA6-9703-B343-9026-3F3449ABFA73}" srcOrd="11" destOrd="0" presId="urn:microsoft.com/office/officeart/2005/8/layout/list1"/>
    <dgm:cxn modelId="{7412926A-A5F1-774F-8877-5CEEFE286258}" type="presParOf" srcId="{561B2862-59A2-6442-B504-1C5D6C7FF5EB}" destId="{4B28D01D-93F7-9E46-8B3B-5EA0886B3B48}" srcOrd="12" destOrd="0" presId="urn:microsoft.com/office/officeart/2005/8/layout/list1"/>
    <dgm:cxn modelId="{6ACF52F3-8E71-6D47-B5EF-1FAD1AE03022}" type="presParOf" srcId="{4B28D01D-93F7-9E46-8B3B-5EA0886B3B48}" destId="{B5F6C025-0FD6-D740-AF84-1D0990C672D2}" srcOrd="0" destOrd="0" presId="urn:microsoft.com/office/officeart/2005/8/layout/list1"/>
    <dgm:cxn modelId="{4410521F-252C-484B-9776-FE90CA51824F}" type="presParOf" srcId="{4B28D01D-93F7-9E46-8B3B-5EA0886B3B48}" destId="{2449EBCA-7A27-C743-9156-313773D91A42}" srcOrd="1" destOrd="0" presId="urn:microsoft.com/office/officeart/2005/8/layout/list1"/>
    <dgm:cxn modelId="{830CB38D-3CDB-484D-83E9-5AABFE9F491F}" type="presParOf" srcId="{561B2862-59A2-6442-B504-1C5D6C7FF5EB}" destId="{6F7F06E8-F148-BE42-ACD5-55BB2E4A059A}" srcOrd="13" destOrd="0" presId="urn:microsoft.com/office/officeart/2005/8/layout/list1"/>
    <dgm:cxn modelId="{5A06C034-CD1A-4345-A335-892853A2D4A6}" type="presParOf" srcId="{561B2862-59A2-6442-B504-1C5D6C7FF5EB}" destId="{ADF57234-F63A-EF45-9282-CA15EEA3551A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0BEBCCF-1C66-4A17-BD65-F9F897A7DEA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B7297B05-A3EF-4945-A4D5-BB89B491B73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Ask open ended questions to assess knowledge level</a:t>
          </a:r>
        </a:p>
      </dgm:t>
    </dgm:pt>
    <dgm:pt modelId="{897DBAC2-7204-4324-BC44-D2CED3CCBDFA}" type="parTrans" cxnId="{27E682CE-39C7-4F40-978B-BDC9E8E12650}">
      <dgm:prSet/>
      <dgm:spPr/>
      <dgm:t>
        <a:bodyPr/>
        <a:lstStyle/>
        <a:p>
          <a:endParaRPr lang="en-US"/>
        </a:p>
      </dgm:t>
    </dgm:pt>
    <dgm:pt modelId="{53755170-C2D8-4B71-AEBC-C42E21B33B39}" type="sibTrans" cxnId="{27E682CE-39C7-4F40-978B-BDC9E8E12650}">
      <dgm:prSet/>
      <dgm:spPr/>
      <dgm:t>
        <a:bodyPr/>
        <a:lstStyle/>
        <a:p>
          <a:endParaRPr lang="en-US"/>
        </a:p>
      </dgm:t>
    </dgm:pt>
    <dgm:pt modelId="{845430AC-C1AF-4581-BDCF-25AC41496C9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Pose hypothetical “what if” scenarios to probe for depth of knowledge </a:t>
          </a:r>
        </a:p>
      </dgm:t>
    </dgm:pt>
    <dgm:pt modelId="{B4AD5956-0877-478A-BE78-172B2DDE6B1B}" type="parTrans" cxnId="{CC52D292-8CF2-4130-BAB5-B9F88AA22A4A}">
      <dgm:prSet/>
      <dgm:spPr/>
      <dgm:t>
        <a:bodyPr/>
        <a:lstStyle/>
        <a:p>
          <a:endParaRPr lang="en-US"/>
        </a:p>
      </dgm:t>
    </dgm:pt>
    <dgm:pt modelId="{15628FC0-35FC-4AAC-BE29-6C849B89518F}" type="sibTrans" cxnId="{CC52D292-8CF2-4130-BAB5-B9F88AA22A4A}">
      <dgm:prSet/>
      <dgm:spPr/>
      <dgm:t>
        <a:bodyPr/>
        <a:lstStyle/>
        <a:p>
          <a:endParaRPr lang="en-US"/>
        </a:p>
      </dgm:t>
    </dgm:pt>
    <dgm:pt modelId="{0797FBD7-12EA-41B4-81FC-FDC3EA3A6232}" type="pres">
      <dgm:prSet presAssocID="{60BEBCCF-1C66-4A17-BD65-F9F897A7DEAC}" presName="root" presStyleCnt="0">
        <dgm:presLayoutVars>
          <dgm:dir/>
          <dgm:resizeHandles val="exact"/>
        </dgm:presLayoutVars>
      </dgm:prSet>
      <dgm:spPr/>
    </dgm:pt>
    <dgm:pt modelId="{4842543A-26CD-484D-9633-CE16EEADADB7}" type="pres">
      <dgm:prSet presAssocID="{B7297B05-A3EF-4945-A4D5-BB89B491B737}" presName="compNode" presStyleCnt="0"/>
      <dgm:spPr/>
    </dgm:pt>
    <dgm:pt modelId="{118B47D8-CF38-48F3-B782-86837086B30F}" type="pres">
      <dgm:prSet presAssocID="{B7297B05-A3EF-4945-A4D5-BB89B491B737}" presName="bgRect" presStyleLbl="bgShp" presStyleIdx="0" presStyleCnt="2"/>
      <dgm:spPr/>
    </dgm:pt>
    <dgm:pt modelId="{4A557EFF-2612-4243-94B0-41E9F33CC146}" type="pres">
      <dgm:prSet presAssocID="{B7297B05-A3EF-4945-A4D5-BB89B491B737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4D64D9C5-E4E7-4DDE-923E-BDB51C9E3555}" type="pres">
      <dgm:prSet presAssocID="{B7297B05-A3EF-4945-A4D5-BB89B491B737}" presName="spaceRect" presStyleCnt="0"/>
      <dgm:spPr/>
    </dgm:pt>
    <dgm:pt modelId="{0C6FADC8-D56F-474F-902D-908B21AA2E92}" type="pres">
      <dgm:prSet presAssocID="{B7297B05-A3EF-4945-A4D5-BB89B491B737}" presName="parTx" presStyleLbl="revTx" presStyleIdx="0" presStyleCnt="2">
        <dgm:presLayoutVars>
          <dgm:chMax val="0"/>
          <dgm:chPref val="0"/>
        </dgm:presLayoutVars>
      </dgm:prSet>
      <dgm:spPr/>
    </dgm:pt>
    <dgm:pt modelId="{8CA62895-E02E-4F21-A366-197A9F3D8E07}" type="pres">
      <dgm:prSet presAssocID="{53755170-C2D8-4B71-AEBC-C42E21B33B39}" presName="sibTrans" presStyleCnt="0"/>
      <dgm:spPr/>
    </dgm:pt>
    <dgm:pt modelId="{1795A1B6-DD4D-4710-87AE-968092C7A4CC}" type="pres">
      <dgm:prSet presAssocID="{845430AC-C1AF-4581-BDCF-25AC41496C9A}" presName="compNode" presStyleCnt="0"/>
      <dgm:spPr/>
    </dgm:pt>
    <dgm:pt modelId="{5EA4D636-297D-4381-A341-27A4A7701A9B}" type="pres">
      <dgm:prSet presAssocID="{845430AC-C1AF-4581-BDCF-25AC41496C9A}" presName="bgRect" presStyleLbl="bgShp" presStyleIdx="1" presStyleCnt="2"/>
      <dgm:spPr/>
    </dgm:pt>
    <dgm:pt modelId="{C227563A-168C-4950-BD23-4C5B44B20534}" type="pres">
      <dgm:prSet presAssocID="{845430AC-C1AF-4581-BDCF-25AC41496C9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 mark"/>
        </a:ext>
      </dgm:extLst>
    </dgm:pt>
    <dgm:pt modelId="{F6394BF6-2EF7-4E51-9D57-EEDC35014578}" type="pres">
      <dgm:prSet presAssocID="{845430AC-C1AF-4581-BDCF-25AC41496C9A}" presName="spaceRect" presStyleCnt="0"/>
      <dgm:spPr/>
    </dgm:pt>
    <dgm:pt modelId="{00A317E4-2C21-40B9-9394-F7E1B225309F}" type="pres">
      <dgm:prSet presAssocID="{845430AC-C1AF-4581-BDCF-25AC41496C9A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421EC621-CAAA-8345-9A4A-4914DC560BC3}" type="presOf" srcId="{B7297B05-A3EF-4945-A4D5-BB89B491B737}" destId="{0C6FADC8-D56F-474F-902D-908B21AA2E92}" srcOrd="0" destOrd="0" presId="urn:microsoft.com/office/officeart/2018/2/layout/IconVerticalSolidList"/>
    <dgm:cxn modelId="{CC52D292-8CF2-4130-BAB5-B9F88AA22A4A}" srcId="{60BEBCCF-1C66-4A17-BD65-F9F897A7DEAC}" destId="{845430AC-C1AF-4581-BDCF-25AC41496C9A}" srcOrd="1" destOrd="0" parTransId="{B4AD5956-0877-478A-BE78-172B2DDE6B1B}" sibTransId="{15628FC0-35FC-4AAC-BE29-6C849B89518F}"/>
    <dgm:cxn modelId="{764831C8-B60A-0145-8B2C-FB2E77D6BE4E}" type="presOf" srcId="{60BEBCCF-1C66-4A17-BD65-F9F897A7DEAC}" destId="{0797FBD7-12EA-41B4-81FC-FDC3EA3A6232}" srcOrd="0" destOrd="0" presId="urn:microsoft.com/office/officeart/2018/2/layout/IconVerticalSolidList"/>
    <dgm:cxn modelId="{27E682CE-39C7-4F40-978B-BDC9E8E12650}" srcId="{60BEBCCF-1C66-4A17-BD65-F9F897A7DEAC}" destId="{B7297B05-A3EF-4945-A4D5-BB89B491B737}" srcOrd="0" destOrd="0" parTransId="{897DBAC2-7204-4324-BC44-D2CED3CCBDFA}" sibTransId="{53755170-C2D8-4B71-AEBC-C42E21B33B39}"/>
    <dgm:cxn modelId="{9E073AE3-CC42-DB40-ACB5-42A2138364D2}" type="presOf" srcId="{845430AC-C1AF-4581-BDCF-25AC41496C9A}" destId="{00A317E4-2C21-40B9-9394-F7E1B225309F}" srcOrd="0" destOrd="0" presId="urn:microsoft.com/office/officeart/2018/2/layout/IconVerticalSolidList"/>
    <dgm:cxn modelId="{375F73A7-F120-0549-990A-B935F8B98450}" type="presParOf" srcId="{0797FBD7-12EA-41B4-81FC-FDC3EA3A6232}" destId="{4842543A-26CD-484D-9633-CE16EEADADB7}" srcOrd="0" destOrd="0" presId="urn:microsoft.com/office/officeart/2018/2/layout/IconVerticalSolidList"/>
    <dgm:cxn modelId="{5E0F81B5-79D9-AB4D-8D09-2BB50C59C1A9}" type="presParOf" srcId="{4842543A-26CD-484D-9633-CE16EEADADB7}" destId="{118B47D8-CF38-48F3-B782-86837086B30F}" srcOrd="0" destOrd="0" presId="urn:microsoft.com/office/officeart/2018/2/layout/IconVerticalSolidList"/>
    <dgm:cxn modelId="{8898DAC1-01BD-914B-B88E-3ED101C04964}" type="presParOf" srcId="{4842543A-26CD-484D-9633-CE16EEADADB7}" destId="{4A557EFF-2612-4243-94B0-41E9F33CC146}" srcOrd="1" destOrd="0" presId="urn:microsoft.com/office/officeart/2018/2/layout/IconVerticalSolidList"/>
    <dgm:cxn modelId="{8734A489-D05B-C145-A530-882C40726ECA}" type="presParOf" srcId="{4842543A-26CD-484D-9633-CE16EEADADB7}" destId="{4D64D9C5-E4E7-4DDE-923E-BDB51C9E3555}" srcOrd="2" destOrd="0" presId="urn:microsoft.com/office/officeart/2018/2/layout/IconVerticalSolidList"/>
    <dgm:cxn modelId="{CD07CFFF-AC7C-824F-9495-0FE9DC29F2A2}" type="presParOf" srcId="{4842543A-26CD-484D-9633-CE16EEADADB7}" destId="{0C6FADC8-D56F-474F-902D-908B21AA2E92}" srcOrd="3" destOrd="0" presId="urn:microsoft.com/office/officeart/2018/2/layout/IconVerticalSolidList"/>
    <dgm:cxn modelId="{FD972ED7-513E-D246-B101-1D74AA693307}" type="presParOf" srcId="{0797FBD7-12EA-41B4-81FC-FDC3EA3A6232}" destId="{8CA62895-E02E-4F21-A366-197A9F3D8E07}" srcOrd="1" destOrd="0" presId="urn:microsoft.com/office/officeart/2018/2/layout/IconVerticalSolidList"/>
    <dgm:cxn modelId="{A809E230-2C8C-634B-A39E-9357C1A61E94}" type="presParOf" srcId="{0797FBD7-12EA-41B4-81FC-FDC3EA3A6232}" destId="{1795A1B6-DD4D-4710-87AE-968092C7A4CC}" srcOrd="2" destOrd="0" presId="urn:microsoft.com/office/officeart/2018/2/layout/IconVerticalSolidList"/>
    <dgm:cxn modelId="{FAC26498-A4BC-0F42-9393-88A3D1B33F78}" type="presParOf" srcId="{1795A1B6-DD4D-4710-87AE-968092C7A4CC}" destId="{5EA4D636-297D-4381-A341-27A4A7701A9B}" srcOrd="0" destOrd="0" presId="urn:microsoft.com/office/officeart/2018/2/layout/IconVerticalSolidList"/>
    <dgm:cxn modelId="{70DD02C7-589A-5F40-86AE-3A5F3A3D7351}" type="presParOf" srcId="{1795A1B6-DD4D-4710-87AE-968092C7A4CC}" destId="{C227563A-168C-4950-BD23-4C5B44B20534}" srcOrd="1" destOrd="0" presId="urn:microsoft.com/office/officeart/2018/2/layout/IconVerticalSolidList"/>
    <dgm:cxn modelId="{828C4BAF-23B9-5246-B386-F1C1F1301AC8}" type="presParOf" srcId="{1795A1B6-DD4D-4710-87AE-968092C7A4CC}" destId="{F6394BF6-2EF7-4E51-9D57-EEDC35014578}" srcOrd="2" destOrd="0" presId="urn:microsoft.com/office/officeart/2018/2/layout/IconVerticalSolidList"/>
    <dgm:cxn modelId="{D62E2B76-CF85-9A49-82D8-FFD03964CB1D}" type="presParOf" srcId="{1795A1B6-DD4D-4710-87AE-968092C7A4CC}" destId="{00A317E4-2C21-40B9-9394-F7E1B225309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0DED994-B321-40EA-9187-2C897A4E0AFE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719C7EA8-8604-41AF-AADB-554C399E38AD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Here is my teaching point</a:t>
          </a:r>
        </a:p>
      </dgm:t>
    </dgm:pt>
    <dgm:pt modelId="{E8723166-DE38-4E4C-B267-C76F5BC2FD56}" type="parTrans" cxnId="{BFD177CD-2687-4407-9EF2-8E0BC5328E34}">
      <dgm:prSet/>
      <dgm:spPr/>
      <dgm:t>
        <a:bodyPr/>
        <a:lstStyle/>
        <a:p>
          <a:endParaRPr lang="en-US"/>
        </a:p>
      </dgm:t>
    </dgm:pt>
    <dgm:pt modelId="{4D545269-02AC-4BB1-840A-40A17C87503F}" type="sibTrans" cxnId="{BFD177CD-2687-4407-9EF2-8E0BC5328E34}">
      <dgm:prSet/>
      <dgm:spPr/>
      <dgm:t>
        <a:bodyPr/>
        <a:lstStyle/>
        <a:p>
          <a:endParaRPr lang="en-US"/>
        </a:p>
      </dgm:t>
    </dgm:pt>
    <dgm:pt modelId="{445CAEA6-4367-4E6B-89D5-91C37D0A8D24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Tell me what you learned from this case</a:t>
          </a:r>
        </a:p>
      </dgm:t>
    </dgm:pt>
    <dgm:pt modelId="{C34E2015-1F9B-4C68-8657-6EAFFD798D3F}" type="parTrans" cxnId="{5AB8ED7C-2677-4AEF-B996-357D16CFA10D}">
      <dgm:prSet/>
      <dgm:spPr/>
      <dgm:t>
        <a:bodyPr/>
        <a:lstStyle/>
        <a:p>
          <a:endParaRPr lang="en-US"/>
        </a:p>
      </dgm:t>
    </dgm:pt>
    <dgm:pt modelId="{651D2CA5-CD4C-447C-A66E-F3A0B05A4C02}" type="sibTrans" cxnId="{5AB8ED7C-2677-4AEF-B996-357D16CFA10D}">
      <dgm:prSet/>
      <dgm:spPr/>
      <dgm:t>
        <a:bodyPr/>
        <a:lstStyle/>
        <a:p>
          <a:endParaRPr lang="en-US"/>
        </a:p>
      </dgm:t>
    </dgm:pt>
    <dgm:pt modelId="{D9DBE155-7CB2-4F71-80B3-E0A83A785EAD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Summarize what you learned on shift today</a:t>
          </a:r>
        </a:p>
      </dgm:t>
    </dgm:pt>
    <dgm:pt modelId="{6138CAFB-F291-4B58-8497-094C9FB4AD82}" type="parTrans" cxnId="{FCD7C839-9296-4009-AB34-4D07456C33EE}">
      <dgm:prSet/>
      <dgm:spPr/>
      <dgm:t>
        <a:bodyPr/>
        <a:lstStyle/>
        <a:p>
          <a:endParaRPr lang="en-US"/>
        </a:p>
      </dgm:t>
    </dgm:pt>
    <dgm:pt modelId="{4D0F951C-A89D-493F-9FD9-BD63741752E6}" type="sibTrans" cxnId="{FCD7C839-9296-4009-AB34-4D07456C33EE}">
      <dgm:prSet/>
      <dgm:spPr/>
      <dgm:t>
        <a:bodyPr/>
        <a:lstStyle/>
        <a:p>
          <a:endParaRPr lang="en-US"/>
        </a:p>
      </dgm:t>
    </dgm:pt>
    <dgm:pt modelId="{41C99A56-930D-4EFE-8795-0B817BFEC364}" type="pres">
      <dgm:prSet presAssocID="{20DED994-B321-40EA-9187-2C897A4E0AFE}" presName="root" presStyleCnt="0">
        <dgm:presLayoutVars>
          <dgm:dir/>
          <dgm:resizeHandles val="exact"/>
        </dgm:presLayoutVars>
      </dgm:prSet>
      <dgm:spPr/>
    </dgm:pt>
    <dgm:pt modelId="{2680B179-A7A7-4B54-B407-D48984E62C37}" type="pres">
      <dgm:prSet presAssocID="{719C7EA8-8604-41AF-AADB-554C399E38AD}" presName="compNode" presStyleCnt="0"/>
      <dgm:spPr/>
    </dgm:pt>
    <dgm:pt modelId="{A0EF15AE-9011-4505-A7EB-C1E634226612}" type="pres">
      <dgm:prSet presAssocID="{719C7EA8-8604-41AF-AADB-554C399E38AD}" presName="iconBgRect" presStyleLbl="bgShp" presStyleIdx="0" presStyleCnt="3"/>
      <dgm:spPr/>
    </dgm:pt>
    <dgm:pt modelId="{47BFEB1C-B02A-4F3D-8467-010994B8D1BC}" type="pres">
      <dgm:prSet presAssocID="{719C7EA8-8604-41AF-AADB-554C399E38AD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F929C5EC-FDBE-41BD-810E-43CCEA63E7E4}" type="pres">
      <dgm:prSet presAssocID="{719C7EA8-8604-41AF-AADB-554C399E38AD}" presName="spaceRect" presStyleCnt="0"/>
      <dgm:spPr/>
    </dgm:pt>
    <dgm:pt modelId="{0F675426-F31D-4E95-876E-4787C1ED41DD}" type="pres">
      <dgm:prSet presAssocID="{719C7EA8-8604-41AF-AADB-554C399E38AD}" presName="textRect" presStyleLbl="revTx" presStyleIdx="0" presStyleCnt="3">
        <dgm:presLayoutVars>
          <dgm:chMax val="1"/>
          <dgm:chPref val="1"/>
        </dgm:presLayoutVars>
      </dgm:prSet>
      <dgm:spPr/>
    </dgm:pt>
    <dgm:pt modelId="{8126B58F-46C4-4D2B-A4ED-A3909C4A03C2}" type="pres">
      <dgm:prSet presAssocID="{4D545269-02AC-4BB1-840A-40A17C87503F}" presName="sibTrans" presStyleCnt="0"/>
      <dgm:spPr/>
    </dgm:pt>
    <dgm:pt modelId="{F5072CC1-B98F-4437-AC4C-BC1A9325BE76}" type="pres">
      <dgm:prSet presAssocID="{445CAEA6-4367-4E6B-89D5-91C37D0A8D24}" presName="compNode" presStyleCnt="0"/>
      <dgm:spPr/>
    </dgm:pt>
    <dgm:pt modelId="{971AE232-D101-4418-B92D-EFD1D060F8D9}" type="pres">
      <dgm:prSet presAssocID="{445CAEA6-4367-4E6B-89D5-91C37D0A8D24}" presName="iconBgRect" presStyleLbl="bgShp" presStyleIdx="1" presStyleCnt="3"/>
      <dgm:spPr/>
    </dgm:pt>
    <dgm:pt modelId="{1A0783E8-190A-41ED-8601-73EFC7A3F60A}" type="pres">
      <dgm:prSet presAssocID="{445CAEA6-4367-4E6B-89D5-91C37D0A8D24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E505BECD-145E-402C-9562-67465A933570}" type="pres">
      <dgm:prSet presAssocID="{445CAEA6-4367-4E6B-89D5-91C37D0A8D24}" presName="spaceRect" presStyleCnt="0"/>
      <dgm:spPr/>
    </dgm:pt>
    <dgm:pt modelId="{DC146D06-DEA5-494B-A6C8-3A0D924CBA2A}" type="pres">
      <dgm:prSet presAssocID="{445CAEA6-4367-4E6B-89D5-91C37D0A8D24}" presName="textRect" presStyleLbl="revTx" presStyleIdx="1" presStyleCnt="3">
        <dgm:presLayoutVars>
          <dgm:chMax val="1"/>
          <dgm:chPref val="1"/>
        </dgm:presLayoutVars>
      </dgm:prSet>
      <dgm:spPr/>
    </dgm:pt>
    <dgm:pt modelId="{96BCE9F1-119E-4850-9769-76ACCF5CC9F4}" type="pres">
      <dgm:prSet presAssocID="{651D2CA5-CD4C-447C-A66E-F3A0B05A4C02}" presName="sibTrans" presStyleCnt="0"/>
      <dgm:spPr/>
    </dgm:pt>
    <dgm:pt modelId="{9EBA90DF-EA99-4941-B1EE-2BC3273B1EFD}" type="pres">
      <dgm:prSet presAssocID="{D9DBE155-7CB2-4F71-80B3-E0A83A785EAD}" presName="compNode" presStyleCnt="0"/>
      <dgm:spPr/>
    </dgm:pt>
    <dgm:pt modelId="{7D79FFC0-FB79-437F-AC93-C921643A5C49}" type="pres">
      <dgm:prSet presAssocID="{D9DBE155-7CB2-4F71-80B3-E0A83A785EAD}" presName="iconBgRect" presStyleLbl="bgShp" presStyleIdx="2" presStyleCnt="3"/>
      <dgm:spPr/>
    </dgm:pt>
    <dgm:pt modelId="{4455C225-DCEC-4627-AB72-CF164C693BB8}" type="pres">
      <dgm:prSet presAssocID="{D9DBE155-7CB2-4F71-80B3-E0A83A785EAD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A1E8F60F-3978-412F-B868-3D82F27CADA2}" type="pres">
      <dgm:prSet presAssocID="{D9DBE155-7CB2-4F71-80B3-E0A83A785EAD}" presName="spaceRect" presStyleCnt="0"/>
      <dgm:spPr/>
    </dgm:pt>
    <dgm:pt modelId="{EF4B95D7-8992-4996-BE93-90AA6E539EF9}" type="pres">
      <dgm:prSet presAssocID="{D9DBE155-7CB2-4F71-80B3-E0A83A785EAD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4424B917-3630-8546-9ADF-457BB504354D}" type="presOf" srcId="{D9DBE155-7CB2-4F71-80B3-E0A83A785EAD}" destId="{EF4B95D7-8992-4996-BE93-90AA6E539EF9}" srcOrd="0" destOrd="0" presId="urn:microsoft.com/office/officeart/2018/5/layout/IconCircleLabelList"/>
    <dgm:cxn modelId="{FCD7C839-9296-4009-AB34-4D07456C33EE}" srcId="{20DED994-B321-40EA-9187-2C897A4E0AFE}" destId="{D9DBE155-7CB2-4F71-80B3-E0A83A785EAD}" srcOrd="2" destOrd="0" parTransId="{6138CAFB-F291-4B58-8497-094C9FB4AD82}" sibTransId="{4D0F951C-A89D-493F-9FD9-BD63741752E6}"/>
    <dgm:cxn modelId="{5AB8ED7C-2677-4AEF-B996-357D16CFA10D}" srcId="{20DED994-B321-40EA-9187-2C897A4E0AFE}" destId="{445CAEA6-4367-4E6B-89D5-91C37D0A8D24}" srcOrd="1" destOrd="0" parTransId="{C34E2015-1F9B-4C68-8657-6EAFFD798D3F}" sibTransId="{651D2CA5-CD4C-447C-A66E-F3A0B05A4C02}"/>
    <dgm:cxn modelId="{E13AFD7E-0686-1847-91C2-866FAC6A06F9}" type="presOf" srcId="{20DED994-B321-40EA-9187-2C897A4E0AFE}" destId="{41C99A56-930D-4EFE-8795-0B817BFEC364}" srcOrd="0" destOrd="0" presId="urn:microsoft.com/office/officeart/2018/5/layout/IconCircleLabelList"/>
    <dgm:cxn modelId="{B0897D8F-DBD5-FC43-8E0F-FBDF3A08981D}" type="presOf" srcId="{445CAEA6-4367-4E6B-89D5-91C37D0A8D24}" destId="{DC146D06-DEA5-494B-A6C8-3A0D924CBA2A}" srcOrd="0" destOrd="0" presId="urn:microsoft.com/office/officeart/2018/5/layout/IconCircleLabelList"/>
    <dgm:cxn modelId="{B2B0E8C0-5DAE-D34E-B89D-F5EF99A58FA1}" type="presOf" srcId="{719C7EA8-8604-41AF-AADB-554C399E38AD}" destId="{0F675426-F31D-4E95-876E-4787C1ED41DD}" srcOrd="0" destOrd="0" presId="urn:microsoft.com/office/officeart/2018/5/layout/IconCircleLabelList"/>
    <dgm:cxn modelId="{BFD177CD-2687-4407-9EF2-8E0BC5328E34}" srcId="{20DED994-B321-40EA-9187-2C897A4E0AFE}" destId="{719C7EA8-8604-41AF-AADB-554C399E38AD}" srcOrd="0" destOrd="0" parTransId="{E8723166-DE38-4E4C-B267-C76F5BC2FD56}" sibTransId="{4D545269-02AC-4BB1-840A-40A17C87503F}"/>
    <dgm:cxn modelId="{ADA90C7F-CADF-E743-920D-34CADB65CF13}" type="presParOf" srcId="{41C99A56-930D-4EFE-8795-0B817BFEC364}" destId="{2680B179-A7A7-4B54-B407-D48984E62C37}" srcOrd="0" destOrd="0" presId="urn:microsoft.com/office/officeart/2018/5/layout/IconCircleLabelList"/>
    <dgm:cxn modelId="{D1B81EEF-DBDB-914B-848E-857B1B196B5F}" type="presParOf" srcId="{2680B179-A7A7-4B54-B407-D48984E62C37}" destId="{A0EF15AE-9011-4505-A7EB-C1E634226612}" srcOrd="0" destOrd="0" presId="urn:microsoft.com/office/officeart/2018/5/layout/IconCircleLabelList"/>
    <dgm:cxn modelId="{AB608F43-D5AC-4F4D-954E-B6ECFA333E14}" type="presParOf" srcId="{2680B179-A7A7-4B54-B407-D48984E62C37}" destId="{47BFEB1C-B02A-4F3D-8467-010994B8D1BC}" srcOrd="1" destOrd="0" presId="urn:microsoft.com/office/officeart/2018/5/layout/IconCircleLabelList"/>
    <dgm:cxn modelId="{11EB4937-8761-1E49-9511-81E3A57C98D7}" type="presParOf" srcId="{2680B179-A7A7-4B54-B407-D48984E62C37}" destId="{F929C5EC-FDBE-41BD-810E-43CCEA63E7E4}" srcOrd="2" destOrd="0" presId="urn:microsoft.com/office/officeart/2018/5/layout/IconCircleLabelList"/>
    <dgm:cxn modelId="{D92AA99C-DDBA-184C-9B0E-1A957672E726}" type="presParOf" srcId="{2680B179-A7A7-4B54-B407-D48984E62C37}" destId="{0F675426-F31D-4E95-876E-4787C1ED41DD}" srcOrd="3" destOrd="0" presId="urn:microsoft.com/office/officeart/2018/5/layout/IconCircleLabelList"/>
    <dgm:cxn modelId="{2CA1F536-1E8C-FA47-906F-4EC48E9D56CB}" type="presParOf" srcId="{41C99A56-930D-4EFE-8795-0B817BFEC364}" destId="{8126B58F-46C4-4D2B-A4ED-A3909C4A03C2}" srcOrd="1" destOrd="0" presId="urn:microsoft.com/office/officeart/2018/5/layout/IconCircleLabelList"/>
    <dgm:cxn modelId="{571390C8-4934-4245-BBA2-3FF0644EE058}" type="presParOf" srcId="{41C99A56-930D-4EFE-8795-0B817BFEC364}" destId="{F5072CC1-B98F-4437-AC4C-BC1A9325BE76}" srcOrd="2" destOrd="0" presId="urn:microsoft.com/office/officeart/2018/5/layout/IconCircleLabelList"/>
    <dgm:cxn modelId="{BAD0A497-765B-444E-9F7C-8E59C8F66C92}" type="presParOf" srcId="{F5072CC1-B98F-4437-AC4C-BC1A9325BE76}" destId="{971AE232-D101-4418-B92D-EFD1D060F8D9}" srcOrd="0" destOrd="0" presId="urn:microsoft.com/office/officeart/2018/5/layout/IconCircleLabelList"/>
    <dgm:cxn modelId="{6DF25115-D057-F342-A5FC-0AC9C421F457}" type="presParOf" srcId="{F5072CC1-B98F-4437-AC4C-BC1A9325BE76}" destId="{1A0783E8-190A-41ED-8601-73EFC7A3F60A}" srcOrd="1" destOrd="0" presId="urn:microsoft.com/office/officeart/2018/5/layout/IconCircleLabelList"/>
    <dgm:cxn modelId="{90EE3A91-CC4A-F94D-9734-C0399CCAF8C1}" type="presParOf" srcId="{F5072CC1-B98F-4437-AC4C-BC1A9325BE76}" destId="{E505BECD-145E-402C-9562-67465A933570}" srcOrd="2" destOrd="0" presId="urn:microsoft.com/office/officeart/2018/5/layout/IconCircleLabelList"/>
    <dgm:cxn modelId="{BF91CBAC-FD58-3446-A30A-283E7269A9EC}" type="presParOf" srcId="{F5072CC1-B98F-4437-AC4C-BC1A9325BE76}" destId="{DC146D06-DEA5-494B-A6C8-3A0D924CBA2A}" srcOrd="3" destOrd="0" presId="urn:microsoft.com/office/officeart/2018/5/layout/IconCircleLabelList"/>
    <dgm:cxn modelId="{A954D46E-ACFA-4246-BE1F-45D4531F196D}" type="presParOf" srcId="{41C99A56-930D-4EFE-8795-0B817BFEC364}" destId="{96BCE9F1-119E-4850-9769-76ACCF5CC9F4}" srcOrd="3" destOrd="0" presId="urn:microsoft.com/office/officeart/2018/5/layout/IconCircleLabelList"/>
    <dgm:cxn modelId="{D7BCE027-8FA9-9348-976B-F6261AC1AAD5}" type="presParOf" srcId="{41C99A56-930D-4EFE-8795-0B817BFEC364}" destId="{9EBA90DF-EA99-4941-B1EE-2BC3273B1EFD}" srcOrd="4" destOrd="0" presId="urn:microsoft.com/office/officeart/2018/5/layout/IconCircleLabelList"/>
    <dgm:cxn modelId="{7D6EC1A5-4A97-8442-909F-8D054FFDB06E}" type="presParOf" srcId="{9EBA90DF-EA99-4941-B1EE-2BC3273B1EFD}" destId="{7D79FFC0-FB79-437F-AC93-C921643A5C49}" srcOrd="0" destOrd="0" presId="urn:microsoft.com/office/officeart/2018/5/layout/IconCircleLabelList"/>
    <dgm:cxn modelId="{B4D0A976-8A8D-B64B-8081-04B6BEECA08C}" type="presParOf" srcId="{9EBA90DF-EA99-4941-B1EE-2BC3273B1EFD}" destId="{4455C225-DCEC-4627-AB72-CF164C693BB8}" srcOrd="1" destOrd="0" presId="urn:microsoft.com/office/officeart/2018/5/layout/IconCircleLabelList"/>
    <dgm:cxn modelId="{167CE26C-C5FD-494E-A059-067FD87445E9}" type="presParOf" srcId="{9EBA90DF-EA99-4941-B1EE-2BC3273B1EFD}" destId="{A1E8F60F-3978-412F-B868-3D82F27CADA2}" srcOrd="2" destOrd="0" presId="urn:microsoft.com/office/officeart/2018/5/layout/IconCircleLabelList"/>
    <dgm:cxn modelId="{8AB89069-5DEB-B247-B6AB-1C7385E1CCD5}" type="presParOf" srcId="{9EBA90DF-EA99-4941-B1EE-2BC3273B1EFD}" destId="{EF4B95D7-8992-4996-BE93-90AA6E539EF9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0D3AEC9-A7D4-49DB-93FE-6BFAD1829E12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FBA5E55B-6388-4D78-9CF4-07160F658BE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3-5 minute canned lecture</a:t>
          </a:r>
        </a:p>
      </dgm:t>
    </dgm:pt>
    <dgm:pt modelId="{FEDB68CA-8845-407F-985B-A5BD6A489746}" type="parTrans" cxnId="{8164B215-267D-4090-91A5-7B2E6D6F2B30}">
      <dgm:prSet/>
      <dgm:spPr/>
      <dgm:t>
        <a:bodyPr/>
        <a:lstStyle/>
        <a:p>
          <a:endParaRPr lang="en-US"/>
        </a:p>
      </dgm:t>
    </dgm:pt>
    <dgm:pt modelId="{805C16E0-B53E-4072-8147-621A7EEBA5AD}" type="sibTrans" cxnId="{8164B215-267D-4090-91A5-7B2E6D6F2B30}">
      <dgm:prSet/>
      <dgm:spPr/>
      <dgm:t>
        <a:bodyPr/>
        <a:lstStyle/>
        <a:p>
          <a:endParaRPr lang="en-US"/>
        </a:p>
      </dgm:t>
    </dgm:pt>
    <dgm:pt modelId="{0DC31C82-95FF-460D-89C6-6A58C7D4372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Highlight an EKG finding</a:t>
          </a:r>
        </a:p>
      </dgm:t>
    </dgm:pt>
    <dgm:pt modelId="{686C338D-8CFB-4546-8FE6-F72CD6A76E2B}" type="parTrans" cxnId="{673868AD-170D-417D-B495-81653AB5A728}">
      <dgm:prSet/>
      <dgm:spPr/>
      <dgm:t>
        <a:bodyPr/>
        <a:lstStyle/>
        <a:p>
          <a:endParaRPr lang="en-US"/>
        </a:p>
      </dgm:t>
    </dgm:pt>
    <dgm:pt modelId="{93FDFF76-D197-49A6-845C-7A8BE5A37AE5}" type="sibTrans" cxnId="{673868AD-170D-417D-B495-81653AB5A728}">
      <dgm:prSet/>
      <dgm:spPr/>
      <dgm:t>
        <a:bodyPr/>
        <a:lstStyle/>
        <a:p>
          <a:endParaRPr lang="en-US"/>
        </a:p>
      </dgm:t>
    </dgm:pt>
    <dgm:pt modelId="{1F5984C1-A814-487F-9F3A-B9A688FA982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Review side effects of a commonly used medication</a:t>
          </a:r>
        </a:p>
      </dgm:t>
    </dgm:pt>
    <dgm:pt modelId="{513FC4E0-8BFF-4E6E-950C-FAEC9C7D09C2}" type="parTrans" cxnId="{7C083DAC-4BCA-476C-8835-1F691668BA96}">
      <dgm:prSet/>
      <dgm:spPr/>
      <dgm:t>
        <a:bodyPr/>
        <a:lstStyle/>
        <a:p>
          <a:endParaRPr lang="en-US"/>
        </a:p>
      </dgm:t>
    </dgm:pt>
    <dgm:pt modelId="{8875F4A9-F940-453D-AE4B-DDD68345A6EA}" type="sibTrans" cxnId="{7C083DAC-4BCA-476C-8835-1F691668BA96}">
      <dgm:prSet/>
      <dgm:spPr/>
      <dgm:t>
        <a:bodyPr/>
        <a:lstStyle/>
        <a:p>
          <a:endParaRPr lang="en-US"/>
        </a:p>
      </dgm:t>
    </dgm:pt>
    <dgm:pt modelId="{025A3F17-D14D-47C0-A41D-3CF3852D28CC}" type="pres">
      <dgm:prSet presAssocID="{30D3AEC9-A7D4-49DB-93FE-6BFAD1829E12}" presName="root" presStyleCnt="0">
        <dgm:presLayoutVars>
          <dgm:dir/>
          <dgm:resizeHandles val="exact"/>
        </dgm:presLayoutVars>
      </dgm:prSet>
      <dgm:spPr/>
    </dgm:pt>
    <dgm:pt modelId="{C858CB45-FBC6-4AF3-908C-51151D37BD61}" type="pres">
      <dgm:prSet presAssocID="{FBA5E55B-6388-4D78-9CF4-07160F658BE4}" presName="compNode" presStyleCnt="0"/>
      <dgm:spPr/>
    </dgm:pt>
    <dgm:pt modelId="{424EDC88-97AD-4263-A211-2A930C371D73}" type="pres">
      <dgm:prSet presAssocID="{FBA5E55B-6388-4D78-9CF4-07160F658BE4}" presName="bgRect" presStyleLbl="bgShp" presStyleIdx="0" presStyleCnt="3"/>
      <dgm:spPr/>
    </dgm:pt>
    <dgm:pt modelId="{C5C50315-A09C-480F-BFA8-D94BD3BF1334}" type="pres">
      <dgm:prSet presAssocID="{FBA5E55B-6388-4D78-9CF4-07160F658BE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10559891-1257-4B27-9004-7A90EF860E92}" type="pres">
      <dgm:prSet presAssocID="{FBA5E55B-6388-4D78-9CF4-07160F658BE4}" presName="spaceRect" presStyleCnt="0"/>
      <dgm:spPr/>
    </dgm:pt>
    <dgm:pt modelId="{9CDC766E-2CCD-4E22-B75D-6F4DA9C4629D}" type="pres">
      <dgm:prSet presAssocID="{FBA5E55B-6388-4D78-9CF4-07160F658BE4}" presName="parTx" presStyleLbl="revTx" presStyleIdx="0" presStyleCnt="3">
        <dgm:presLayoutVars>
          <dgm:chMax val="0"/>
          <dgm:chPref val="0"/>
        </dgm:presLayoutVars>
      </dgm:prSet>
      <dgm:spPr/>
    </dgm:pt>
    <dgm:pt modelId="{EB5C1949-E502-482A-9EB6-174E59B7C6BE}" type="pres">
      <dgm:prSet presAssocID="{805C16E0-B53E-4072-8147-621A7EEBA5AD}" presName="sibTrans" presStyleCnt="0"/>
      <dgm:spPr/>
    </dgm:pt>
    <dgm:pt modelId="{3E8212C9-EF18-476A-A6C5-5337DF2FFA33}" type="pres">
      <dgm:prSet presAssocID="{0DC31C82-95FF-460D-89C6-6A58C7D43729}" presName="compNode" presStyleCnt="0"/>
      <dgm:spPr/>
    </dgm:pt>
    <dgm:pt modelId="{184B3CE7-E8C2-4164-820D-6C248C0321E8}" type="pres">
      <dgm:prSet presAssocID="{0DC31C82-95FF-460D-89C6-6A58C7D43729}" presName="bgRect" presStyleLbl="bgShp" presStyleIdx="1" presStyleCnt="3"/>
      <dgm:spPr/>
    </dgm:pt>
    <dgm:pt modelId="{F4A1FD12-F676-4182-BB79-92E2BE9E1577}" type="pres">
      <dgm:prSet presAssocID="{0DC31C82-95FF-460D-89C6-6A58C7D43729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rtbeat"/>
        </a:ext>
      </dgm:extLst>
    </dgm:pt>
    <dgm:pt modelId="{38832FD2-631A-4DD5-A4E5-C4B50837934A}" type="pres">
      <dgm:prSet presAssocID="{0DC31C82-95FF-460D-89C6-6A58C7D43729}" presName="spaceRect" presStyleCnt="0"/>
      <dgm:spPr/>
    </dgm:pt>
    <dgm:pt modelId="{315FA327-A221-4B32-8CB5-617B6FFB8C05}" type="pres">
      <dgm:prSet presAssocID="{0DC31C82-95FF-460D-89C6-6A58C7D43729}" presName="parTx" presStyleLbl="revTx" presStyleIdx="1" presStyleCnt="3">
        <dgm:presLayoutVars>
          <dgm:chMax val="0"/>
          <dgm:chPref val="0"/>
        </dgm:presLayoutVars>
      </dgm:prSet>
      <dgm:spPr/>
    </dgm:pt>
    <dgm:pt modelId="{EE4E1894-EB51-431C-A721-A7F47A24BE41}" type="pres">
      <dgm:prSet presAssocID="{93FDFF76-D197-49A6-845C-7A8BE5A37AE5}" presName="sibTrans" presStyleCnt="0"/>
      <dgm:spPr/>
    </dgm:pt>
    <dgm:pt modelId="{0CFF470E-68DF-4261-8391-BACB20D99243}" type="pres">
      <dgm:prSet presAssocID="{1F5984C1-A814-487F-9F3A-B9A688FA9821}" presName="compNode" presStyleCnt="0"/>
      <dgm:spPr/>
    </dgm:pt>
    <dgm:pt modelId="{7E7A1AFB-C18E-404E-8686-A3405D91CC2B}" type="pres">
      <dgm:prSet presAssocID="{1F5984C1-A814-487F-9F3A-B9A688FA9821}" presName="bgRect" presStyleLbl="bgShp" presStyleIdx="2" presStyleCnt="3"/>
      <dgm:spPr/>
    </dgm:pt>
    <dgm:pt modelId="{AAF7B683-9550-48FD-826C-552C913E8EC3}" type="pres">
      <dgm:prSet presAssocID="{1F5984C1-A814-487F-9F3A-B9A688FA9821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dicine"/>
        </a:ext>
      </dgm:extLst>
    </dgm:pt>
    <dgm:pt modelId="{99871BDB-0617-463F-A616-0B134155E027}" type="pres">
      <dgm:prSet presAssocID="{1F5984C1-A814-487F-9F3A-B9A688FA9821}" presName="spaceRect" presStyleCnt="0"/>
      <dgm:spPr/>
    </dgm:pt>
    <dgm:pt modelId="{2142A6AA-DDB4-46AA-BA9E-679C2432968D}" type="pres">
      <dgm:prSet presAssocID="{1F5984C1-A814-487F-9F3A-B9A688FA9821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8164B215-267D-4090-91A5-7B2E6D6F2B30}" srcId="{30D3AEC9-A7D4-49DB-93FE-6BFAD1829E12}" destId="{FBA5E55B-6388-4D78-9CF4-07160F658BE4}" srcOrd="0" destOrd="0" parTransId="{FEDB68CA-8845-407F-985B-A5BD6A489746}" sibTransId="{805C16E0-B53E-4072-8147-621A7EEBA5AD}"/>
    <dgm:cxn modelId="{F17E7638-9B1C-E64E-85E1-9E4ACC64E620}" type="presOf" srcId="{0DC31C82-95FF-460D-89C6-6A58C7D43729}" destId="{315FA327-A221-4B32-8CB5-617B6FFB8C05}" srcOrd="0" destOrd="0" presId="urn:microsoft.com/office/officeart/2018/2/layout/IconVerticalSolidList"/>
    <dgm:cxn modelId="{21665A56-9330-D74B-BD52-7F0A0C5E48AA}" type="presOf" srcId="{30D3AEC9-A7D4-49DB-93FE-6BFAD1829E12}" destId="{025A3F17-D14D-47C0-A41D-3CF3852D28CC}" srcOrd="0" destOrd="0" presId="urn:microsoft.com/office/officeart/2018/2/layout/IconVerticalSolidList"/>
    <dgm:cxn modelId="{7E0B1D7D-A3B2-294E-A847-7888A8E2E44A}" type="presOf" srcId="{1F5984C1-A814-487F-9F3A-B9A688FA9821}" destId="{2142A6AA-DDB4-46AA-BA9E-679C2432968D}" srcOrd="0" destOrd="0" presId="urn:microsoft.com/office/officeart/2018/2/layout/IconVerticalSolidList"/>
    <dgm:cxn modelId="{33A16087-7F5C-704E-8C5B-48F006516536}" type="presOf" srcId="{FBA5E55B-6388-4D78-9CF4-07160F658BE4}" destId="{9CDC766E-2CCD-4E22-B75D-6F4DA9C4629D}" srcOrd="0" destOrd="0" presId="urn:microsoft.com/office/officeart/2018/2/layout/IconVerticalSolidList"/>
    <dgm:cxn modelId="{7C083DAC-4BCA-476C-8835-1F691668BA96}" srcId="{30D3AEC9-A7D4-49DB-93FE-6BFAD1829E12}" destId="{1F5984C1-A814-487F-9F3A-B9A688FA9821}" srcOrd="2" destOrd="0" parTransId="{513FC4E0-8BFF-4E6E-950C-FAEC9C7D09C2}" sibTransId="{8875F4A9-F940-453D-AE4B-DDD68345A6EA}"/>
    <dgm:cxn modelId="{673868AD-170D-417D-B495-81653AB5A728}" srcId="{30D3AEC9-A7D4-49DB-93FE-6BFAD1829E12}" destId="{0DC31C82-95FF-460D-89C6-6A58C7D43729}" srcOrd="1" destOrd="0" parTransId="{686C338D-8CFB-4546-8FE6-F72CD6A76E2B}" sibTransId="{93FDFF76-D197-49A6-845C-7A8BE5A37AE5}"/>
    <dgm:cxn modelId="{868DB141-16E5-2447-9ACB-9A9D35F19276}" type="presParOf" srcId="{025A3F17-D14D-47C0-A41D-3CF3852D28CC}" destId="{C858CB45-FBC6-4AF3-908C-51151D37BD61}" srcOrd="0" destOrd="0" presId="urn:microsoft.com/office/officeart/2018/2/layout/IconVerticalSolidList"/>
    <dgm:cxn modelId="{473B6782-DF48-A349-8C2D-3CFDD8340D90}" type="presParOf" srcId="{C858CB45-FBC6-4AF3-908C-51151D37BD61}" destId="{424EDC88-97AD-4263-A211-2A930C371D73}" srcOrd="0" destOrd="0" presId="urn:microsoft.com/office/officeart/2018/2/layout/IconVerticalSolidList"/>
    <dgm:cxn modelId="{4BAB3A9F-09A7-9D42-8501-2BF497B7CF56}" type="presParOf" srcId="{C858CB45-FBC6-4AF3-908C-51151D37BD61}" destId="{C5C50315-A09C-480F-BFA8-D94BD3BF1334}" srcOrd="1" destOrd="0" presId="urn:microsoft.com/office/officeart/2018/2/layout/IconVerticalSolidList"/>
    <dgm:cxn modelId="{1C43783D-948B-C84B-A4C2-D78628FF6F01}" type="presParOf" srcId="{C858CB45-FBC6-4AF3-908C-51151D37BD61}" destId="{10559891-1257-4B27-9004-7A90EF860E92}" srcOrd="2" destOrd="0" presId="urn:microsoft.com/office/officeart/2018/2/layout/IconVerticalSolidList"/>
    <dgm:cxn modelId="{BB70F843-D342-764D-889C-B279ACF027F3}" type="presParOf" srcId="{C858CB45-FBC6-4AF3-908C-51151D37BD61}" destId="{9CDC766E-2CCD-4E22-B75D-6F4DA9C4629D}" srcOrd="3" destOrd="0" presId="urn:microsoft.com/office/officeart/2018/2/layout/IconVerticalSolidList"/>
    <dgm:cxn modelId="{A9389FC4-A32C-1E48-A57F-7C88058B9028}" type="presParOf" srcId="{025A3F17-D14D-47C0-A41D-3CF3852D28CC}" destId="{EB5C1949-E502-482A-9EB6-174E59B7C6BE}" srcOrd="1" destOrd="0" presId="urn:microsoft.com/office/officeart/2018/2/layout/IconVerticalSolidList"/>
    <dgm:cxn modelId="{92C43780-D2E9-8E42-B0BF-E77D61B15018}" type="presParOf" srcId="{025A3F17-D14D-47C0-A41D-3CF3852D28CC}" destId="{3E8212C9-EF18-476A-A6C5-5337DF2FFA33}" srcOrd="2" destOrd="0" presId="urn:microsoft.com/office/officeart/2018/2/layout/IconVerticalSolidList"/>
    <dgm:cxn modelId="{49CCCE4C-603B-9449-B998-DFF5B0310F52}" type="presParOf" srcId="{3E8212C9-EF18-476A-A6C5-5337DF2FFA33}" destId="{184B3CE7-E8C2-4164-820D-6C248C0321E8}" srcOrd="0" destOrd="0" presId="urn:microsoft.com/office/officeart/2018/2/layout/IconVerticalSolidList"/>
    <dgm:cxn modelId="{14956E89-0BC4-1B46-9D07-A92446EC727B}" type="presParOf" srcId="{3E8212C9-EF18-476A-A6C5-5337DF2FFA33}" destId="{F4A1FD12-F676-4182-BB79-92E2BE9E1577}" srcOrd="1" destOrd="0" presId="urn:microsoft.com/office/officeart/2018/2/layout/IconVerticalSolidList"/>
    <dgm:cxn modelId="{9E61B983-112D-E04E-AD89-62AA134F908A}" type="presParOf" srcId="{3E8212C9-EF18-476A-A6C5-5337DF2FFA33}" destId="{38832FD2-631A-4DD5-A4E5-C4B50837934A}" srcOrd="2" destOrd="0" presId="urn:microsoft.com/office/officeart/2018/2/layout/IconVerticalSolidList"/>
    <dgm:cxn modelId="{6BB0B229-11A0-4F48-8B5D-569B29F40697}" type="presParOf" srcId="{3E8212C9-EF18-476A-A6C5-5337DF2FFA33}" destId="{315FA327-A221-4B32-8CB5-617B6FFB8C05}" srcOrd="3" destOrd="0" presId="urn:microsoft.com/office/officeart/2018/2/layout/IconVerticalSolidList"/>
    <dgm:cxn modelId="{880B9B42-818D-AE47-A007-8CAC03C8F1E4}" type="presParOf" srcId="{025A3F17-D14D-47C0-A41D-3CF3852D28CC}" destId="{EE4E1894-EB51-431C-A721-A7F47A24BE41}" srcOrd="3" destOrd="0" presId="urn:microsoft.com/office/officeart/2018/2/layout/IconVerticalSolidList"/>
    <dgm:cxn modelId="{34CBCB0B-8CAB-F047-8AC2-AEF2150E0522}" type="presParOf" srcId="{025A3F17-D14D-47C0-A41D-3CF3852D28CC}" destId="{0CFF470E-68DF-4261-8391-BACB20D99243}" srcOrd="4" destOrd="0" presId="urn:microsoft.com/office/officeart/2018/2/layout/IconVerticalSolidList"/>
    <dgm:cxn modelId="{73D91849-F2F5-F24D-AA44-6B59F51BA104}" type="presParOf" srcId="{0CFF470E-68DF-4261-8391-BACB20D99243}" destId="{7E7A1AFB-C18E-404E-8686-A3405D91CC2B}" srcOrd="0" destOrd="0" presId="urn:microsoft.com/office/officeart/2018/2/layout/IconVerticalSolidList"/>
    <dgm:cxn modelId="{B216A08C-251F-A048-A959-B4BFD934AE87}" type="presParOf" srcId="{0CFF470E-68DF-4261-8391-BACB20D99243}" destId="{AAF7B683-9550-48FD-826C-552C913E8EC3}" srcOrd="1" destOrd="0" presId="urn:microsoft.com/office/officeart/2018/2/layout/IconVerticalSolidList"/>
    <dgm:cxn modelId="{99165C21-9C32-4F49-9A73-EFC8877AAC31}" type="presParOf" srcId="{0CFF470E-68DF-4261-8391-BACB20D99243}" destId="{99871BDB-0617-463F-A616-0B134155E027}" srcOrd="2" destOrd="0" presId="urn:microsoft.com/office/officeart/2018/2/layout/IconVerticalSolidList"/>
    <dgm:cxn modelId="{553A0EA1-8749-1C4F-AF4D-A8C6B1DAE80A}" type="presParOf" srcId="{0CFF470E-68DF-4261-8391-BACB20D99243}" destId="{2142A6AA-DDB4-46AA-BA9E-679C2432968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02B3256-55A8-4593-8C29-97CF563F2370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646BE48-FFDE-4056-8AD0-7EE47E9826AA}">
      <dgm:prSet/>
      <dgm:spPr/>
      <dgm:t>
        <a:bodyPr/>
        <a:lstStyle/>
        <a:p>
          <a:r>
            <a:rPr lang="en-US"/>
            <a:t>One Minute Preceptor</a:t>
          </a:r>
        </a:p>
      </dgm:t>
    </dgm:pt>
    <dgm:pt modelId="{1F5ABCFC-8781-4EFF-B4C8-AE4DF4189230}" type="parTrans" cxnId="{65A11B9D-B4C7-42D5-8171-CD84D23E077D}">
      <dgm:prSet/>
      <dgm:spPr/>
      <dgm:t>
        <a:bodyPr/>
        <a:lstStyle/>
        <a:p>
          <a:endParaRPr lang="en-US"/>
        </a:p>
      </dgm:t>
    </dgm:pt>
    <dgm:pt modelId="{5526DFAF-5DA7-4B46-BDB7-6EAF5E9624FA}" type="sibTrans" cxnId="{65A11B9D-B4C7-42D5-8171-CD84D23E077D}">
      <dgm:prSet/>
      <dgm:spPr/>
      <dgm:t>
        <a:bodyPr/>
        <a:lstStyle/>
        <a:p>
          <a:endParaRPr lang="en-US"/>
        </a:p>
      </dgm:t>
    </dgm:pt>
    <dgm:pt modelId="{6563C468-7B25-4D11-86DE-F243896764B9}">
      <dgm:prSet/>
      <dgm:spPr/>
      <dgm:t>
        <a:bodyPr/>
        <a:lstStyle/>
        <a:p>
          <a:r>
            <a:rPr lang="en-US"/>
            <a:t>ED STAT!</a:t>
          </a:r>
        </a:p>
      </dgm:t>
    </dgm:pt>
    <dgm:pt modelId="{407DF502-C2B0-4FD8-800A-0905F01D95EA}" type="parTrans" cxnId="{2FC2E8F1-71FC-47C2-81DF-0963DB1DDDA9}">
      <dgm:prSet/>
      <dgm:spPr/>
      <dgm:t>
        <a:bodyPr/>
        <a:lstStyle/>
        <a:p>
          <a:endParaRPr lang="en-US"/>
        </a:p>
      </dgm:t>
    </dgm:pt>
    <dgm:pt modelId="{4F181129-C23C-439D-BF30-07173ECE6CB8}" type="sibTrans" cxnId="{2FC2E8F1-71FC-47C2-81DF-0963DB1DDDA9}">
      <dgm:prSet/>
      <dgm:spPr/>
      <dgm:t>
        <a:bodyPr/>
        <a:lstStyle/>
        <a:p>
          <a:endParaRPr lang="en-US"/>
        </a:p>
      </dgm:t>
    </dgm:pt>
    <dgm:pt modelId="{951CCA54-F8B5-45D7-B1E5-E6529BF65078}">
      <dgm:prSet/>
      <dgm:spPr/>
      <dgm:t>
        <a:bodyPr/>
        <a:lstStyle/>
        <a:p>
          <a:r>
            <a:rPr lang="en-US" dirty="0"/>
            <a:t>SNAPPS</a:t>
          </a:r>
        </a:p>
      </dgm:t>
    </dgm:pt>
    <dgm:pt modelId="{D3EF62E0-4031-4FE3-9BD4-8AF9EE597D2C}" type="parTrans" cxnId="{A4555FAB-DDDD-4FCA-8D64-3D14A7983892}">
      <dgm:prSet/>
      <dgm:spPr/>
      <dgm:t>
        <a:bodyPr/>
        <a:lstStyle/>
        <a:p>
          <a:endParaRPr lang="en-US"/>
        </a:p>
      </dgm:t>
    </dgm:pt>
    <dgm:pt modelId="{744A0AC1-BD8C-40D5-AC7C-A7D5AEE0BFAE}" type="sibTrans" cxnId="{A4555FAB-DDDD-4FCA-8D64-3D14A7983892}">
      <dgm:prSet/>
      <dgm:spPr/>
      <dgm:t>
        <a:bodyPr/>
        <a:lstStyle/>
        <a:p>
          <a:endParaRPr lang="en-US"/>
        </a:p>
      </dgm:t>
    </dgm:pt>
    <dgm:pt modelId="{436CB4DC-CD7F-42B5-9F2A-DBD5C26ADB67}">
      <dgm:prSet/>
      <dgm:spPr/>
      <dgm:t>
        <a:bodyPr/>
        <a:lstStyle/>
        <a:p>
          <a:r>
            <a:rPr lang="en-US"/>
            <a:t>SPIT</a:t>
          </a:r>
        </a:p>
      </dgm:t>
    </dgm:pt>
    <dgm:pt modelId="{8F6BC2B6-22AB-4B78-8445-C8204BD90946}" type="parTrans" cxnId="{47ED22E0-F455-4354-9BB6-8DFFBA020B96}">
      <dgm:prSet/>
      <dgm:spPr/>
      <dgm:t>
        <a:bodyPr/>
        <a:lstStyle/>
        <a:p>
          <a:endParaRPr lang="en-US"/>
        </a:p>
      </dgm:t>
    </dgm:pt>
    <dgm:pt modelId="{7ED96FD8-D9A9-42DE-AC7D-AAFEDCBCF42F}" type="sibTrans" cxnId="{47ED22E0-F455-4354-9BB6-8DFFBA020B96}">
      <dgm:prSet/>
      <dgm:spPr/>
      <dgm:t>
        <a:bodyPr/>
        <a:lstStyle/>
        <a:p>
          <a:endParaRPr lang="en-US"/>
        </a:p>
      </dgm:t>
    </dgm:pt>
    <dgm:pt modelId="{1D0BF267-88F1-4C49-859E-5B9F5432C41F}" type="pres">
      <dgm:prSet presAssocID="{002B3256-55A8-4593-8C29-97CF563F2370}" presName="linear" presStyleCnt="0">
        <dgm:presLayoutVars>
          <dgm:dir/>
          <dgm:animLvl val="lvl"/>
          <dgm:resizeHandles val="exact"/>
        </dgm:presLayoutVars>
      </dgm:prSet>
      <dgm:spPr/>
    </dgm:pt>
    <dgm:pt modelId="{D3B33CCF-9E5E-D842-8BD8-DDB543EEA657}" type="pres">
      <dgm:prSet presAssocID="{8646BE48-FFDE-4056-8AD0-7EE47E9826AA}" presName="parentLin" presStyleCnt="0"/>
      <dgm:spPr/>
    </dgm:pt>
    <dgm:pt modelId="{525442D2-0681-D947-A53F-59B128B79D22}" type="pres">
      <dgm:prSet presAssocID="{8646BE48-FFDE-4056-8AD0-7EE47E9826AA}" presName="parentLeftMargin" presStyleLbl="node1" presStyleIdx="0" presStyleCnt="4"/>
      <dgm:spPr/>
    </dgm:pt>
    <dgm:pt modelId="{42B22ADD-47EA-5240-BAF0-88003B27968D}" type="pres">
      <dgm:prSet presAssocID="{8646BE48-FFDE-4056-8AD0-7EE47E9826AA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593CC13C-CCF3-A840-83C0-00AF2F0696A6}" type="pres">
      <dgm:prSet presAssocID="{8646BE48-FFDE-4056-8AD0-7EE47E9826AA}" presName="negativeSpace" presStyleCnt="0"/>
      <dgm:spPr/>
    </dgm:pt>
    <dgm:pt modelId="{F8DC8F1D-8975-4C43-8F3F-FAF69E494BE1}" type="pres">
      <dgm:prSet presAssocID="{8646BE48-FFDE-4056-8AD0-7EE47E9826AA}" presName="childText" presStyleLbl="conFgAcc1" presStyleIdx="0" presStyleCnt="4">
        <dgm:presLayoutVars>
          <dgm:bulletEnabled val="1"/>
        </dgm:presLayoutVars>
      </dgm:prSet>
      <dgm:spPr/>
    </dgm:pt>
    <dgm:pt modelId="{E592D191-63C2-9942-876E-8D02132259DE}" type="pres">
      <dgm:prSet presAssocID="{5526DFAF-5DA7-4B46-BDB7-6EAF5E9624FA}" presName="spaceBetweenRectangles" presStyleCnt="0"/>
      <dgm:spPr/>
    </dgm:pt>
    <dgm:pt modelId="{5D12A13B-2B30-E844-BEC7-03659A3C29B9}" type="pres">
      <dgm:prSet presAssocID="{6563C468-7B25-4D11-86DE-F243896764B9}" presName="parentLin" presStyleCnt="0"/>
      <dgm:spPr/>
    </dgm:pt>
    <dgm:pt modelId="{CC780058-A36B-CA4E-82A5-705FB4825F49}" type="pres">
      <dgm:prSet presAssocID="{6563C468-7B25-4D11-86DE-F243896764B9}" presName="parentLeftMargin" presStyleLbl="node1" presStyleIdx="0" presStyleCnt="4"/>
      <dgm:spPr/>
    </dgm:pt>
    <dgm:pt modelId="{B5A06EEC-7E87-3E4C-9E2A-88A12040B096}" type="pres">
      <dgm:prSet presAssocID="{6563C468-7B25-4D11-86DE-F243896764B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EB2C34C-48A3-C249-8E1E-362025B23A08}" type="pres">
      <dgm:prSet presAssocID="{6563C468-7B25-4D11-86DE-F243896764B9}" presName="negativeSpace" presStyleCnt="0"/>
      <dgm:spPr/>
    </dgm:pt>
    <dgm:pt modelId="{CA4AD844-201D-3141-AB3E-97F2612825F6}" type="pres">
      <dgm:prSet presAssocID="{6563C468-7B25-4D11-86DE-F243896764B9}" presName="childText" presStyleLbl="conFgAcc1" presStyleIdx="1" presStyleCnt="4">
        <dgm:presLayoutVars>
          <dgm:bulletEnabled val="1"/>
        </dgm:presLayoutVars>
      </dgm:prSet>
      <dgm:spPr/>
    </dgm:pt>
    <dgm:pt modelId="{AA8CAAE7-75CF-1948-8F36-7CC38D801427}" type="pres">
      <dgm:prSet presAssocID="{4F181129-C23C-439D-BF30-07173ECE6CB8}" presName="spaceBetweenRectangles" presStyleCnt="0"/>
      <dgm:spPr/>
    </dgm:pt>
    <dgm:pt modelId="{6B1BDDC5-CCB9-C344-834B-E43C1511044D}" type="pres">
      <dgm:prSet presAssocID="{951CCA54-F8B5-45D7-B1E5-E6529BF65078}" presName="parentLin" presStyleCnt="0"/>
      <dgm:spPr/>
    </dgm:pt>
    <dgm:pt modelId="{788EA309-AC71-C141-8B7C-AE67B66B5387}" type="pres">
      <dgm:prSet presAssocID="{951CCA54-F8B5-45D7-B1E5-E6529BF65078}" presName="parentLeftMargin" presStyleLbl="node1" presStyleIdx="1" presStyleCnt="4"/>
      <dgm:spPr/>
    </dgm:pt>
    <dgm:pt modelId="{A290112D-C6BD-F749-B470-18F47175FE7A}" type="pres">
      <dgm:prSet presAssocID="{951CCA54-F8B5-45D7-B1E5-E6529BF65078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629718C-5D84-D743-9494-78DE21C91406}" type="pres">
      <dgm:prSet presAssocID="{951CCA54-F8B5-45D7-B1E5-E6529BF65078}" presName="negativeSpace" presStyleCnt="0"/>
      <dgm:spPr/>
    </dgm:pt>
    <dgm:pt modelId="{B96249C7-BD3B-9C45-B534-6CC830B9970B}" type="pres">
      <dgm:prSet presAssocID="{951CCA54-F8B5-45D7-B1E5-E6529BF65078}" presName="childText" presStyleLbl="conFgAcc1" presStyleIdx="2" presStyleCnt="4">
        <dgm:presLayoutVars>
          <dgm:bulletEnabled val="1"/>
        </dgm:presLayoutVars>
      </dgm:prSet>
      <dgm:spPr/>
    </dgm:pt>
    <dgm:pt modelId="{D4842820-E2E6-9242-9F2F-BA290FF46AA9}" type="pres">
      <dgm:prSet presAssocID="{744A0AC1-BD8C-40D5-AC7C-A7D5AEE0BFAE}" presName="spaceBetweenRectangles" presStyleCnt="0"/>
      <dgm:spPr/>
    </dgm:pt>
    <dgm:pt modelId="{7EAF6E78-5652-544D-81FD-EC0864CFA21C}" type="pres">
      <dgm:prSet presAssocID="{436CB4DC-CD7F-42B5-9F2A-DBD5C26ADB67}" presName="parentLin" presStyleCnt="0"/>
      <dgm:spPr/>
    </dgm:pt>
    <dgm:pt modelId="{6DC14404-0EB2-8844-93C1-0538DD87F2AA}" type="pres">
      <dgm:prSet presAssocID="{436CB4DC-CD7F-42B5-9F2A-DBD5C26ADB67}" presName="parentLeftMargin" presStyleLbl="node1" presStyleIdx="2" presStyleCnt="4"/>
      <dgm:spPr/>
    </dgm:pt>
    <dgm:pt modelId="{8CF4B3B5-378B-764B-A7AF-5873EB581F4C}" type="pres">
      <dgm:prSet presAssocID="{436CB4DC-CD7F-42B5-9F2A-DBD5C26ADB67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C4FABB8B-0040-4E4B-B401-445B9AB8FB93}" type="pres">
      <dgm:prSet presAssocID="{436CB4DC-CD7F-42B5-9F2A-DBD5C26ADB67}" presName="negativeSpace" presStyleCnt="0"/>
      <dgm:spPr/>
    </dgm:pt>
    <dgm:pt modelId="{96E7E36F-A027-7345-A195-1910A27B6E31}" type="pres">
      <dgm:prSet presAssocID="{436CB4DC-CD7F-42B5-9F2A-DBD5C26ADB67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C491873C-88AA-9F46-8E47-FE6C2F22538D}" type="presOf" srcId="{002B3256-55A8-4593-8C29-97CF563F2370}" destId="{1D0BF267-88F1-4C49-859E-5B9F5432C41F}" srcOrd="0" destOrd="0" presId="urn:microsoft.com/office/officeart/2005/8/layout/list1"/>
    <dgm:cxn modelId="{F81C4F3E-E175-1049-A508-7AE8A8960466}" type="presOf" srcId="{6563C468-7B25-4D11-86DE-F243896764B9}" destId="{CC780058-A36B-CA4E-82A5-705FB4825F49}" srcOrd="0" destOrd="0" presId="urn:microsoft.com/office/officeart/2005/8/layout/list1"/>
    <dgm:cxn modelId="{528A626D-78ED-3740-BA30-46B35C154105}" type="presOf" srcId="{951CCA54-F8B5-45D7-B1E5-E6529BF65078}" destId="{788EA309-AC71-C141-8B7C-AE67B66B5387}" srcOrd="0" destOrd="0" presId="urn:microsoft.com/office/officeart/2005/8/layout/list1"/>
    <dgm:cxn modelId="{5D43546E-468F-7A41-8C85-EEA1724122A1}" type="presOf" srcId="{436CB4DC-CD7F-42B5-9F2A-DBD5C26ADB67}" destId="{6DC14404-0EB2-8844-93C1-0538DD87F2AA}" srcOrd="0" destOrd="0" presId="urn:microsoft.com/office/officeart/2005/8/layout/list1"/>
    <dgm:cxn modelId="{790CBF74-D34E-BD44-B3F4-56B928950799}" type="presOf" srcId="{8646BE48-FFDE-4056-8AD0-7EE47E9826AA}" destId="{525442D2-0681-D947-A53F-59B128B79D22}" srcOrd="0" destOrd="0" presId="urn:microsoft.com/office/officeart/2005/8/layout/list1"/>
    <dgm:cxn modelId="{65A11B9D-B4C7-42D5-8171-CD84D23E077D}" srcId="{002B3256-55A8-4593-8C29-97CF563F2370}" destId="{8646BE48-FFDE-4056-8AD0-7EE47E9826AA}" srcOrd="0" destOrd="0" parTransId="{1F5ABCFC-8781-4EFF-B4C8-AE4DF4189230}" sibTransId="{5526DFAF-5DA7-4B46-BDB7-6EAF5E9624FA}"/>
    <dgm:cxn modelId="{E071A2A3-483C-DF47-A7BD-573F120D845E}" type="presOf" srcId="{951CCA54-F8B5-45D7-B1E5-E6529BF65078}" destId="{A290112D-C6BD-F749-B470-18F47175FE7A}" srcOrd="1" destOrd="0" presId="urn:microsoft.com/office/officeart/2005/8/layout/list1"/>
    <dgm:cxn modelId="{642A7CA9-21B9-7140-8696-D292F8344184}" type="presOf" srcId="{436CB4DC-CD7F-42B5-9F2A-DBD5C26ADB67}" destId="{8CF4B3B5-378B-764B-A7AF-5873EB581F4C}" srcOrd="1" destOrd="0" presId="urn:microsoft.com/office/officeart/2005/8/layout/list1"/>
    <dgm:cxn modelId="{A4555FAB-DDDD-4FCA-8D64-3D14A7983892}" srcId="{002B3256-55A8-4593-8C29-97CF563F2370}" destId="{951CCA54-F8B5-45D7-B1E5-E6529BF65078}" srcOrd="2" destOrd="0" parTransId="{D3EF62E0-4031-4FE3-9BD4-8AF9EE597D2C}" sibTransId="{744A0AC1-BD8C-40D5-AC7C-A7D5AEE0BFAE}"/>
    <dgm:cxn modelId="{56B560C5-8CCF-304C-97D8-596EC125BCC5}" type="presOf" srcId="{6563C468-7B25-4D11-86DE-F243896764B9}" destId="{B5A06EEC-7E87-3E4C-9E2A-88A12040B096}" srcOrd="1" destOrd="0" presId="urn:microsoft.com/office/officeart/2005/8/layout/list1"/>
    <dgm:cxn modelId="{C35B1DCB-80E9-0646-8B35-BC1F069E710B}" type="presOf" srcId="{8646BE48-FFDE-4056-8AD0-7EE47E9826AA}" destId="{42B22ADD-47EA-5240-BAF0-88003B27968D}" srcOrd="1" destOrd="0" presId="urn:microsoft.com/office/officeart/2005/8/layout/list1"/>
    <dgm:cxn modelId="{47ED22E0-F455-4354-9BB6-8DFFBA020B96}" srcId="{002B3256-55A8-4593-8C29-97CF563F2370}" destId="{436CB4DC-CD7F-42B5-9F2A-DBD5C26ADB67}" srcOrd="3" destOrd="0" parTransId="{8F6BC2B6-22AB-4B78-8445-C8204BD90946}" sibTransId="{7ED96FD8-D9A9-42DE-AC7D-AAFEDCBCF42F}"/>
    <dgm:cxn modelId="{2FC2E8F1-71FC-47C2-81DF-0963DB1DDDA9}" srcId="{002B3256-55A8-4593-8C29-97CF563F2370}" destId="{6563C468-7B25-4D11-86DE-F243896764B9}" srcOrd="1" destOrd="0" parTransId="{407DF502-C2B0-4FD8-800A-0905F01D95EA}" sibTransId="{4F181129-C23C-439D-BF30-07173ECE6CB8}"/>
    <dgm:cxn modelId="{FD2CDC2E-B383-7E42-A2D5-9118F639AD33}" type="presParOf" srcId="{1D0BF267-88F1-4C49-859E-5B9F5432C41F}" destId="{D3B33CCF-9E5E-D842-8BD8-DDB543EEA657}" srcOrd="0" destOrd="0" presId="urn:microsoft.com/office/officeart/2005/8/layout/list1"/>
    <dgm:cxn modelId="{92F7D628-F746-234D-8083-BFB13385A252}" type="presParOf" srcId="{D3B33CCF-9E5E-D842-8BD8-DDB543EEA657}" destId="{525442D2-0681-D947-A53F-59B128B79D22}" srcOrd="0" destOrd="0" presId="urn:microsoft.com/office/officeart/2005/8/layout/list1"/>
    <dgm:cxn modelId="{6F0579A1-5798-A040-AC54-FEC3B7679118}" type="presParOf" srcId="{D3B33CCF-9E5E-D842-8BD8-DDB543EEA657}" destId="{42B22ADD-47EA-5240-BAF0-88003B27968D}" srcOrd="1" destOrd="0" presId="urn:microsoft.com/office/officeart/2005/8/layout/list1"/>
    <dgm:cxn modelId="{9E020CF3-E239-9A4A-8C47-5D88534596B3}" type="presParOf" srcId="{1D0BF267-88F1-4C49-859E-5B9F5432C41F}" destId="{593CC13C-CCF3-A840-83C0-00AF2F0696A6}" srcOrd="1" destOrd="0" presId="urn:microsoft.com/office/officeart/2005/8/layout/list1"/>
    <dgm:cxn modelId="{274051B2-15C1-2E46-A84C-A4917CF44327}" type="presParOf" srcId="{1D0BF267-88F1-4C49-859E-5B9F5432C41F}" destId="{F8DC8F1D-8975-4C43-8F3F-FAF69E494BE1}" srcOrd="2" destOrd="0" presId="urn:microsoft.com/office/officeart/2005/8/layout/list1"/>
    <dgm:cxn modelId="{44A3021A-8D77-DE45-8A70-DD91A857F301}" type="presParOf" srcId="{1D0BF267-88F1-4C49-859E-5B9F5432C41F}" destId="{E592D191-63C2-9942-876E-8D02132259DE}" srcOrd="3" destOrd="0" presId="urn:microsoft.com/office/officeart/2005/8/layout/list1"/>
    <dgm:cxn modelId="{2222FF6F-F17E-7644-AB40-8DAA08B2A0A1}" type="presParOf" srcId="{1D0BF267-88F1-4C49-859E-5B9F5432C41F}" destId="{5D12A13B-2B30-E844-BEC7-03659A3C29B9}" srcOrd="4" destOrd="0" presId="urn:microsoft.com/office/officeart/2005/8/layout/list1"/>
    <dgm:cxn modelId="{C1400811-B7BD-DC46-BD1E-899717D9A562}" type="presParOf" srcId="{5D12A13B-2B30-E844-BEC7-03659A3C29B9}" destId="{CC780058-A36B-CA4E-82A5-705FB4825F49}" srcOrd="0" destOrd="0" presId="urn:microsoft.com/office/officeart/2005/8/layout/list1"/>
    <dgm:cxn modelId="{81C3A8F1-50A5-B44B-B713-7EA0F28ACD4B}" type="presParOf" srcId="{5D12A13B-2B30-E844-BEC7-03659A3C29B9}" destId="{B5A06EEC-7E87-3E4C-9E2A-88A12040B096}" srcOrd="1" destOrd="0" presId="urn:microsoft.com/office/officeart/2005/8/layout/list1"/>
    <dgm:cxn modelId="{D3EE0CDC-F11C-3540-9DC2-E0E86CA0C29D}" type="presParOf" srcId="{1D0BF267-88F1-4C49-859E-5B9F5432C41F}" destId="{0EB2C34C-48A3-C249-8E1E-362025B23A08}" srcOrd="5" destOrd="0" presId="urn:microsoft.com/office/officeart/2005/8/layout/list1"/>
    <dgm:cxn modelId="{6410CF06-6ED1-DB41-BF79-0466883E0391}" type="presParOf" srcId="{1D0BF267-88F1-4C49-859E-5B9F5432C41F}" destId="{CA4AD844-201D-3141-AB3E-97F2612825F6}" srcOrd="6" destOrd="0" presId="urn:microsoft.com/office/officeart/2005/8/layout/list1"/>
    <dgm:cxn modelId="{3423D966-2A70-004D-B690-D334A6472DE2}" type="presParOf" srcId="{1D0BF267-88F1-4C49-859E-5B9F5432C41F}" destId="{AA8CAAE7-75CF-1948-8F36-7CC38D801427}" srcOrd="7" destOrd="0" presId="urn:microsoft.com/office/officeart/2005/8/layout/list1"/>
    <dgm:cxn modelId="{4AA89F5E-428E-7941-9F0B-F15C94DB1749}" type="presParOf" srcId="{1D0BF267-88F1-4C49-859E-5B9F5432C41F}" destId="{6B1BDDC5-CCB9-C344-834B-E43C1511044D}" srcOrd="8" destOrd="0" presId="urn:microsoft.com/office/officeart/2005/8/layout/list1"/>
    <dgm:cxn modelId="{A3DF293C-2B9D-1E48-A0E9-63D37C57A547}" type="presParOf" srcId="{6B1BDDC5-CCB9-C344-834B-E43C1511044D}" destId="{788EA309-AC71-C141-8B7C-AE67B66B5387}" srcOrd="0" destOrd="0" presId="urn:microsoft.com/office/officeart/2005/8/layout/list1"/>
    <dgm:cxn modelId="{5DBA4D6C-F7FB-4C49-9121-4C63A0A24597}" type="presParOf" srcId="{6B1BDDC5-CCB9-C344-834B-E43C1511044D}" destId="{A290112D-C6BD-F749-B470-18F47175FE7A}" srcOrd="1" destOrd="0" presId="urn:microsoft.com/office/officeart/2005/8/layout/list1"/>
    <dgm:cxn modelId="{4A9EA5B9-704F-784E-96E1-E2415CB83DE2}" type="presParOf" srcId="{1D0BF267-88F1-4C49-859E-5B9F5432C41F}" destId="{1629718C-5D84-D743-9494-78DE21C91406}" srcOrd="9" destOrd="0" presId="urn:microsoft.com/office/officeart/2005/8/layout/list1"/>
    <dgm:cxn modelId="{A09C6063-5768-DA45-B6A4-3C96A9F144F3}" type="presParOf" srcId="{1D0BF267-88F1-4C49-859E-5B9F5432C41F}" destId="{B96249C7-BD3B-9C45-B534-6CC830B9970B}" srcOrd="10" destOrd="0" presId="urn:microsoft.com/office/officeart/2005/8/layout/list1"/>
    <dgm:cxn modelId="{165AECD7-4630-D94F-A158-D3A2D220B305}" type="presParOf" srcId="{1D0BF267-88F1-4C49-859E-5B9F5432C41F}" destId="{D4842820-E2E6-9242-9F2F-BA290FF46AA9}" srcOrd="11" destOrd="0" presId="urn:microsoft.com/office/officeart/2005/8/layout/list1"/>
    <dgm:cxn modelId="{0C969AEF-9545-5F4C-BAB3-88DFE12D3C25}" type="presParOf" srcId="{1D0BF267-88F1-4C49-859E-5B9F5432C41F}" destId="{7EAF6E78-5652-544D-81FD-EC0864CFA21C}" srcOrd="12" destOrd="0" presId="urn:microsoft.com/office/officeart/2005/8/layout/list1"/>
    <dgm:cxn modelId="{019FA476-6269-B445-B97F-C074D6B811F6}" type="presParOf" srcId="{7EAF6E78-5652-544D-81FD-EC0864CFA21C}" destId="{6DC14404-0EB2-8844-93C1-0538DD87F2AA}" srcOrd="0" destOrd="0" presId="urn:microsoft.com/office/officeart/2005/8/layout/list1"/>
    <dgm:cxn modelId="{9749D0C0-6E8C-0642-A29F-4D851BF31F6D}" type="presParOf" srcId="{7EAF6E78-5652-544D-81FD-EC0864CFA21C}" destId="{8CF4B3B5-378B-764B-A7AF-5873EB581F4C}" srcOrd="1" destOrd="0" presId="urn:microsoft.com/office/officeart/2005/8/layout/list1"/>
    <dgm:cxn modelId="{02F7B84E-574C-D94F-B9E1-B81D70A1F820}" type="presParOf" srcId="{1D0BF267-88F1-4C49-859E-5B9F5432C41F}" destId="{C4FABB8B-0040-4E4B-B401-445B9AB8FB93}" srcOrd="13" destOrd="0" presId="urn:microsoft.com/office/officeart/2005/8/layout/list1"/>
    <dgm:cxn modelId="{A41E855B-E3C6-354D-A7B6-EC7A1DAC8A7B}" type="presParOf" srcId="{1D0BF267-88F1-4C49-859E-5B9F5432C41F}" destId="{96E7E36F-A027-7345-A195-1910A27B6E31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828A43B-CB33-4408-A80B-B4817EF8D79F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002A44EE-8A1D-41C1-A612-AC5F6A46367C}">
      <dgm:prSet/>
      <dgm:spPr/>
      <dgm:t>
        <a:bodyPr/>
        <a:lstStyle/>
        <a:p>
          <a:r>
            <a:rPr lang="en-US"/>
            <a:t>Get a commitment - ”what do you think is going on?”</a:t>
          </a:r>
        </a:p>
      </dgm:t>
    </dgm:pt>
    <dgm:pt modelId="{1B443163-DD66-491B-9489-2A813069B3D4}" type="parTrans" cxnId="{4D3B9E2D-02AC-45F5-B186-C264DAFA5423}">
      <dgm:prSet/>
      <dgm:spPr/>
      <dgm:t>
        <a:bodyPr/>
        <a:lstStyle/>
        <a:p>
          <a:endParaRPr lang="en-US"/>
        </a:p>
      </dgm:t>
    </dgm:pt>
    <dgm:pt modelId="{2817F3ED-527D-4FB9-99EF-50A1F87D5C8A}" type="sibTrans" cxnId="{4D3B9E2D-02AC-45F5-B186-C264DAFA5423}">
      <dgm:prSet/>
      <dgm:spPr/>
      <dgm:t>
        <a:bodyPr/>
        <a:lstStyle/>
        <a:p>
          <a:endParaRPr lang="en-US"/>
        </a:p>
      </dgm:t>
    </dgm:pt>
    <dgm:pt modelId="{C9B558DE-CB65-40FA-AFA4-7363D675A05B}">
      <dgm:prSet/>
      <dgm:spPr/>
      <dgm:t>
        <a:bodyPr/>
        <a:lstStyle/>
        <a:p>
          <a:r>
            <a:rPr lang="en-US"/>
            <a:t>Probe for supporting evidence- “why do you think that is the case?”</a:t>
          </a:r>
        </a:p>
      </dgm:t>
    </dgm:pt>
    <dgm:pt modelId="{2391716A-3191-40D0-92E7-EA585ED574BF}" type="parTrans" cxnId="{1D050F6C-A87B-422B-B703-FC40C1A45FF4}">
      <dgm:prSet/>
      <dgm:spPr/>
      <dgm:t>
        <a:bodyPr/>
        <a:lstStyle/>
        <a:p>
          <a:endParaRPr lang="en-US"/>
        </a:p>
      </dgm:t>
    </dgm:pt>
    <dgm:pt modelId="{115F50ED-AB97-4F51-BAB3-A4C01B02C812}" type="sibTrans" cxnId="{1D050F6C-A87B-422B-B703-FC40C1A45FF4}">
      <dgm:prSet/>
      <dgm:spPr/>
      <dgm:t>
        <a:bodyPr/>
        <a:lstStyle/>
        <a:p>
          <a:endParaRPr lang="en-US"/>
        </a:p>
      </dgm:t>
    </dgm:pt>
    <dgm:pt modelId="{FF625C4C-C771-45F3-A29F-74366930776A}">
      <dgm:prSet/>
      <dgm:spPr/>
      <dgm:t>
        <a:bodyPr/>
        <a:lstStyle/>
        <a:p>
          <a:r>
            <a:rPr lang="en-US"/>
            <a:t>Teach general rules- provide a brief patient care pearl</a:t>
          </a:r>
        </a:p>
      </dgm:t>
    </dgm:pt>
    <dgm:pt modelId="{CCD8A9CC-22E3-4F65-AFE0-05569BE9C09C}" type="parTrans" cxnId="{8F181689-563B-474D-92B9-5C7EC01F9F7A}">
      <dgm:prSet/>
      <dgm:spPr/>
      <dgm:t>
        <a:bodyPr/>
        <a:lstStyle/>
        <a:p>
          <a:endParaRPr lang="en-US"/>
        </a:p>
      </dgm:t>
    </dgm:pt>
    <dgm:pt modelId="{302CAEB9-DF4A-4F44-B03D-21E20727CB0C}" type="sibTrans" cxnId="{8F181689-563B-474D-92B9-5C7EC01F9F7A}">
      <dgm:prSet/>
      <dgm:spPr/>
      <dgm:t>
        <a:bodyPr/>
        <a:lstStyle/>
        <a:p>
          <a:endParaRPr lang="en-US"/>
        </a:p>
      </dgm:t>
    </dgm:pt>
    <dgm:pt modelId="{226B605F-79F0-4115-95CF-30C080293BF8}">
      <dgm:prSet/>
      <dgm:spPr/>
      <dgm:t>
        <a:bodyPr/>
        <a:lstStyle/>
        <a:p>
          <a:r>
            <a:rPr lang="en-US"/>
            <a:t>Reinforce what was done right- specific positive feedback</a:t>
          </a:r>
        </a:p>
      </dgm:t>
    </dgm:pt>
    <dgm:pt modelId="{4DDD6E52-0513-45F9-966F-C2D6CD220940}" type="parTrans" cxnId="{0E125137-A559-4A44-9488-9F3FABB3B371}">
      <dgm:prSet/>
      <dgm:spPr/>
      <dgm:t>
        <a:bodyPr/>
        <a:lstStyle/>
        <a:p>
          <a:endParaRPr lang="en-US"/>
        </a:p>
      </dgm:t>
    </dgm:pt>
    <dgm:pt modelId="{AAAE7D3A-DE8E-4718-B97C-397CFA7375BA}" type="sibTrans" cxnId="{0E125137-A559-4A44-9488-9F3FABB3B371}">
      <dgm:prSet/>
      <dgm:spPr/>
      <dgm:t>
        <a:bodyPr/>
        <a:lstStyle/>
        <a:p>
          <a:endParaRPr lang="en-US"/>
        </a:p>
      </dgm:t>
    </dgm:pt>
    <dgm:pt modelId="{6CD61247-E7E4-485A-8CFD-6CC79956D8D6}">
      <dgm:prSet/>
      <dgm:spPr/>
      <dgm:t>
        <a:bodyPr/>
        <a:lstStyle/>
        <a:p>
          <a:r>
            <a:rPr lang="en-US"/>
            <a:t>Correct mistakes- specific constructive feedback</a:t>
          </a:r>
        </a:p>
      </dgm:t>
    </dgm:pt>
    <dgm:pt modelId="{72D908C4-74FE-4546-B43A-A259CD342E17}" type="parTrans" cxnId="{0B1C248A-C208-46FE-B320-13A302513FB8}">
      <dgm:prSet/>
      <dgm:spPr/>
      <dgm:t>
        <a:bodyPr/>
        <a:lstStyle/>
        <a:p>
          <a:endParaRPr lang="en-US"/>
        </a:p>
      </dgm:t>
    </dgm:pt>
    <dgm:pt modelId="{C42DC029-E335-4099-B359-59FE618F1B47}" type="sibTrans" cxnId="{0B1C248A-C208-46FE-B320-13A302513FB8}">
      <dgm:prSet/>
      <dgm:spPr/>
      <dgm:t>
        <a:bodyPr/>
        <a:lstStyle/>
        <a:p>
          <a:endParaRPr lang="en-US"/>
        </a:p>
      </dgm:t>
    </dgm:pt>
    <dgm:pt modelId="{77F9EAB1-C7E6-40C7-A5A4-24DE3B64EE64}">
      <dgm:prSet/>
      <dgm:spPr/>
      <dgm:t>
        <a:bodyPr/>
        <a:lstStyle/>
        <a:p>
          <a:r>
            <a:rPr lang="en-US"/>
            <a:t>Identify next learning steps</a:t>
          </a:r>
        </a:p>
      </dgm:t>
    </dgm:pt>
    <dgm:pt modelId="{7F5C7FC5-BA50-4274-92F2-C1F2603D454E}" type="parTrans" cxnId="{82070357-5048-41AB-B685-023E8116B974}">
      <dgm:prSet/>
      <dgm:spPr/>
      <dgm:t>
        <a:bodyPr/>
        <a:lstStyle/>
        <a:p>
          <a:endParaRPr lang="en-US"/>
        </a:p>
      </dgm:t>
    </dgm:pt>
    <dgm:pt modelId="{53C52F8B-79C8-412B-B845-09832B69D567}" type="sibTrans" cxnId="{82070357-5048-41AB-B685-023E8116B974}">
      <dgm:prSet/>
      <dgm:spPr/>
      <dgm:t>
        <a:bodyPr/>
        <a:lstStyle/>
        <a:p>
          <a:endParaRPr lang="en-US"/>
        </a:p>
      </dgm:t>
    </dgm:pt>
    <dgm:pt modelId="{997155D9-E434-47A3-A8EB-FA4ECA291ED3}" type="pres">
      <dgm:prSet presAssocID="{5828A43B-CB33-4408-A80B-B4817EF8D79F}" presName="root" presStyleCnt="0">
        <dgm:presLayoutVars>
          <dgm:dir/>
          <dgm:resizeHandles val="exact"/>
        </dgm:presLayoutVars>
      </dgm:prSet>
      <dgm:spPr/>
    </dgm:pt>
    <dgm:pt modelId="{21456B84-416C-42D3-BB58-0E8220CCADBE}" type="pres">
      <dgm:prSet presAssocID="{002A44EE-8A1D-41C1-A612-AC5F6A46367C}" presName="compNode" presStyleCnt="0"/>
      <dgm:spPr/>
    </dgm:pt>
    <dgm:pt modelId="{CA7FF57E-F382-46E1-A9B8-B321D358FA17}" type="pres">
      <dgm:prSet presAssocID="{002A44EE-8A1D-41C1-A612-AC5F6A46367C}" presName="bgRect" presStyleLbl="bgShp" presStyleIdx="0" presStyleCnt="6"/>
      <dgm:spPr/>
    </dgm:pt>
    <dgm:pt modelId="{F86766E5-0C12-40D4-8D6F-3FD6DD683B2F}" type="pres">
      <dgm:prSet presAssocID="{002A44EE-8A1D-41C1-A612-AC5F6A46367C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B0C98ACD-40D0-418D-A17C-FE35EEA9C9F4}" type="pres">
      <dgm:prSet presAssocID="{002A44EE-8A1D-41C1-A612-AC5F6A46367C}" presName="spaceRect" presStyleCnt="0"/>
      <dgm:spPr/>
    </dgm:pt>
    <dgm:pt modelId="{FEB73491-A652-45DA-A829-7738C443513D}" type="pres">
      <dgm:prSet presAssocID="{002A44EE-8A1D-41C1-A612-AC5F6A46367C}" presName="parTx" presStyleLbl="revTx" presStyleIdx="0" presStyleCnt="6">
        <dgm:presLayoutVars>
          <dgm:chMax val="0"/>
          <dgm:chPref val="0"/>
        </dgm:presLayoutVars>
      </dgm:prSet>
      <dgm:spPr/>
    </dgm:pt>
    <dgm:pt modelId="{43159ECC-78EA-4EB1-908E-1E2BE53BFEFE}" type="pres">
      <dgm:prSet presAssocID="{2817F3ED-527D-4FB9-99EF-50A1F87D5C8A}" presName="sibTrans" presStyleCnt="0"/>
      <dgm:spPr/>
    </dgm:pt>
    <dgm:pt modelId="{5F05A451-B993-4E4B-B979-D29C75612A6E}" type="pres">
      <dgm:prSet presAssocID="{C9B558DE-CB65-40FA-AFA4-7363D675A05B}" presName="compNode" presStyleCnt="0"/>
      <dgm:spPr/>
    </dgm:pt>
    <dgm:pt modelId="{69CD6A16-2BD7-46E7-8D7B-9BD31434CE52}" type="pres">
      <dgm:prSet presAssocID="{C9B558DE-CB65-40FA-AFA4-7363D675A05B}" presName="bgRect" presStyleLbl="bgShp" presStyleIdx="1" presStyleCnt="6"/>
      <dgm:spPr/>
    </dgm:pt>
    <dgm:pt modelId="{C8EB9001-E2CE-41E0-9D6D-01741F2E05F5}" type="pres">
      <dgm:prSet presAssocID="{C9B558DE-CB65-40FA-AFA4-7363D675A05B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 mark"/>
        </a:ext>
      </dgm:extLst>
    </dgm:pt>
    <dgm:pt modelId="{05A2C005-DA5E-4EF7-A4C6-4CE183A7F945}" type="pres">
      <dgm:prSet presAssocID="{C9B558DE-CB65-40FA-AFA4-7363D675A05B}" presName="spaceRect" presStyleCnt="0"/>
      <dgm:spPr/>
    </dgm:pt>
    <dgm:pt modelId="{065C8E62-1DAD-4346-AA5E-4524247F913A}" type="pres">
      <dgm:prSet presAssocID="{C9B558DE-CB65-40FA-AFA4-7363D675A05B}" presName="parTx" presStyleLbl="revTx" presStyleIdx="1" presStyleCnt="6">
        <dgm:presLayoutVars>
          <dgm:chMax val="0"/>
          <dgm:chPref val="0"/>
        </dgm:presLayoutVars>
      </dgm:prSet>
      <dgm:spPr/>
    </dgm:pt>
    <dgm:pt modelId="{C2525979-93F5-488C-9620-93E99C28D582}" type="pres">
      <dgm:prSet presAssocID="{115F50ED-AB97-4F51-BAB3-A4C01B02C812}" presName="sibTrans" presStyleCnt="0"/>
      <dgm:spPr/>
    </dgm:pt>
    <dgm:pt modelId="{6021CDB9-37D0-4A79-8DBD-F467A15D488A}" type="pres">
      <dgm:prSet presAssocID="{FF625C4C-C771-45F3-A29F-74366930776A}" presName="compNode" presStyleCnt="0"/>
      <dgm:spPr/>
    </dgm:pt>
    <dgm:pt modelId="{7CC91313-074C-41EB-A2B4-F66720F7861C}" type="pres">
      <dgm:prSet presAssocID="{FF625C4C-C771-45F3-A29F-74366930776A}" presName="bgRect" presStyleLbl="bgShp" presStyleIdx="2" presStyleCnt="6"/>
      <dgm:spPr/>
    </dgm:pt>
    <dgm:pt modelId="{0CFB2AF9-D768-4F19-9C72-5F7346A3312E}" type="pres">
      <dgm:prSet presAssocID="{FF625C4C-C771-45F3-A29F-74366930776A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3A18AD2C-6EA9-45D9-A232-AB61D4C54094}" type="pres">
      <dgm:prSet presAssocID="{FF625C4C-C771-45F3-A29F-74366930776A}" presName="spaceRect" presStyleCnt="0"/>
      <dgm:spPr/>
    </dgm:pt>
    <dgm:pt modelId="{35F3A088-6477-4D0A-AE38-0BF33B476115}" type="pres">
      <dgm:prSet presAssocID="{FF625C4C-C771-45F3-A29F-74366930776A}" presName="parTx" presStyleLbl="revTx" presStyleIdx="2" presStyleCnt="6">
        <dgm:presLayoutVars>
          <dgm:chMax val="0"/>
          <dgm:chPref val="0"/>
        </dgm:presLayoutVars>
      </dgm:prSet>
      <dgm:spPr/>
    </dgm:pt>
    <dgm:pt modelId="{2FF16238-E8F4-432D-9525-7A00E211D69F}" type="pres">
      <dgm:prSet presAssocID="{302CAEB9-DF4A-4F44-B03D-21E20727CB0C}" presName="sibTrans" presStyleCnt="0"/>
      <dgm:spPr/>
    </dgm:pt>
    <dgm:pt modelId="{D45E0E2D-ED11-4256-9D14-615B066A9896}" type="pres">
      <dgm:prSet presAssocID="{226B605F-79F0-4115-95CF-30C080293BF8}" presName="compNode" presStyleCnt="0"/>
      <dgm:spPr/>
    </dgm:pt>
    <dgm:pt modelId="{51E21264-C78C-4116-BAC1-F3761250A943}" type="pres">
      <dgm:prSet presAssocID="{226B605F-79F0-4115-95CF-30C080293BF8}" presName="bgRect" presStyleLbl="bgShp" presStyleIdx="3" presStyleCnt="6"/>
      <dgm:spPr/>
    </dgm:pt>
    <dgm:pt modelId="{48037E98-ADD1-4E3B-A56C-8705DD6D8A47}" type="pres">
      <dgm:prSet presAssocID="{226B605F-79F0-4115-95CF-30C080293BF8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umbs Up Sign"/>
        </a:ext>
      </dgm:extLst>
    </dgm:pt>
    <dgm:pt modelId="{E08951BA-AEB8-4107-9B89-F190C930138C}" type="pres">
      <dgm:prSet presAssocID="{226B605F-79F0-4115-95CF-30C080293BF8}" presName="spaceRect" presStyleCnt="0"/>
      <dgm:spPr/>
    </dgm:pt>
    <dgm:pt modelId="{B058E7FE-84E4-4CE2-8751-2EDC164D1B95}" type="pres">
      <dgm:prSet presAssocID="{226B605F-79F0-4115-95CF-30C080293BF8}" presName="parTx" presStyleLbl="revTx" presStyleIdx="3" presStyleCnt="6">
        <dgm:presLayoutVars>
          <dgm:chMax val="0"/>
          <dgm:chPref val="0"/>
        </dgm:presLayoutVars>
      </dgm:prSet>
      <dgm:spPr/>
    </dgm:pt>
    <dgm:pt modelId="{2FCFEB20-E93B-433E-A951-1F6222FAD1AC}" type="pres">
      <dgm:prSet presAssocID="{AAAE7D3A-DE8E-4718-B97C-397CFA7375BA}" presName="sibTrans" presStyleCnt="0"/>
      <dgm:spPr/>
    </dgm:pt>
    <dgm:pt modelId="{029BB164-8FD5-4887-8838-D76C436FD44D}" type="pres">
      <dgm:prSet presAssocID="{6CD61247-E7E4-485A-8CFD-6CC79956D8D6}" presName="compNode" presStyleCnt="0"/>
      <dgm:spPr/>
    </dgm:pt>
    <dgm:pt modelId="{B8F151E3-091C-4407-9978-F62F8DC181DC}" type="pres">
      <dgm:prSet presAssocID="{6CD61247-E7E4-485A-8CFD-6CC79956D8D6}" presName="bgRect" presStyleLbl="bgShp" presStyleIdx="4" presStyleCnt="6"/>
      <dgm:spPr/>
    </dgm:pt>
    <dgm:pt modelId="{4A9110C4-96F0-459D-9F58-15EE2572379C}" type="pres">
      <dgm:prSet presAssocID="{6CD61247-E7E4-485A-8CFD-6CC79956D8D6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EEC593BE-61B2-48DD-A38E-CA876CE1A040}" type="pres">
      <dgm:prSet presAssocID="{6CD61247-E7E4-485A-8CFD-6CC79956D8D6}" presName="spaceRect" presStyleCnt="0"/>
      <dgm:spPr/>
    </dgm:pt>
    <dgm:pt modelId="{7B39955E-FFD7-4AA4-A6FD-2ABABE8EEE7C}" type="pres">
      <dgm:prSet presAssocID="{6CD61247-E7E4-485A-8CFD-6CC79956D8D6}" presName="parTx" presStyleLbl="revTx" presStyleIdx="4" presStyleCnt="6">
        <dgm:presLayoutVars>
          <dgm:chMax val="0"/>
          <dgm:chPref val="0"/>
        </dgm:presLayoutVars>
      </dgm:prSet>
      <dgm:spPr/>
    </dgm:pt>
    <dgm:pt modelId="{C8C77039-B858-4C29-A0C9-6E2044CDFDCF}" type="pres">
      <dgm:prSet presAssocID="{C42DC029-E335-4099-B359-59FE618F1B47}" presName="sibTrans" presStyleCnt="0"/>
      <dgm:spPr/>
    </dgm:pt>
    <dgm:pt modelId="{69080812-E845-4C64-A2FE-11F002C7FC49}" type="pres">
      <dgm:prSet presAssocID="{77F9EAB1-C7E6-40C7-A5A4-24DE3B64EE64}" presName="compNode" presStyleCnt="0"/>
      <dgm:spPr/>
    </dgm:pt>
    <dgm:pt modelId="{F5CE6B6F-7787-4003-B896-9A1F4B3329FA}" type="pres">
      <dgm:prSet presAssocID="{77F9EAB1-C7E6-40C7-A5A4-24DE3B64EE64}" presName="bgRect" presStyleLbl="bgShp" presStyleIdx="5" presStyleCnt="6"/>
      <dgm:spPr/>
    </dgm:pt>
    <dgm:pt modelId="{91344660-DC85-45E8-A1C4-DD9085D1A878}" type="pres">
      <dgm:prSet presAssocID="{77F9EAB1-C7E6-40C7-A5A4-24DE3B64EE64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780B7EC4-0EAE-4AC4-A87B-076F44B8A9D2}" type="pres">
      <dgm:prSet presAssocID="{77F9EAB1-C7E6-40C7-A5A4-24DE3B64EE64}" presName="spaceRect" presStyleCnt="0"/>
      <dgm:spPr/>
    </dgm:pt>
    <dgm:pt modelId="{84E548A0-3294-4909-A78F-C8C34748DDA5}" type="pres">
      <dgm:prSet presAssocID="{77F9EAB1-C7E6-40C7-A5A4-24DE3B64EE64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27FFD926-587C-4C32-8DF6-EBC5939D77E5}" type="presOf" srcId="{6CD61247-E7E4-485A-8CFD-6CC79956D8D6}" destId="{7B39955E-FFD7-4AA4-A6FD-2ABABE8EEE7C}" srcOrd="0" destOrd="0" presId="urn:microsoft.com/office/officeart/2018/2/layout/IconVerticalSolidList"/>
    <dgm:cxn modelId="{4D3B9E2D-02AC-45F5-B186-C264DAFA5423}" srcId="{5828A43B-CB33-4408-A80B-B4817EF8D79F}" destId="{002A44EE-8A1D-41C1-A612-AC5F6A46367C}" srcOrd="0" destOrd="0" parTransId="{1B443163-DD66-491B-9489-2A813069B3D4}" sibTransId="{2817F3ED-527D-4FB9-99EF-50A1F87D5C8A}"/>
    <dgm:cxn modelId="{0E125137-A559-4A44-9488-9F3FABB3B371}" srcId="{5828A43B-CB33-4408-A80B-B4817EF8D79F}" destId="{226B605F-79F0-4115-95CF-30C080293BF8}" srcOrd="3" destOrd="0" parTransId="{4DDD6E52-0513-45F9-966F-C2D6CD220940}" sibTransId="{AAAE7D3A-DE8E-4718-B97C-397CFA7375BA}"/>
    <dgm:cxn modelId="{40800F3A-6FCD-4860-A12D-B8A0B88BD4A8}" type="presOf" srcId="{226B605F-79F0-4115-95CF-30C080293BF8}" destId="{B058E7FE-84E4-4CE2-8751-2EDC164D1B95}" srcOrd="0" destOrd="0" presId="urn:microsoft.com/office/officeart/2018/2/layout/IconVerticalSolidList"/>
    <dgm:cxn modelId="{82070357-5048-41AB-B685-023E8116B974}" srcId="{5828A43B-CB33-4408-A80B-B4817EF8D79F}" destId="{77F9EAB1-C7E6-40C7-A5A4-24DE3B64EE64}" srcOrd="5" destOrd="0" parTransId="{7F5C7FC5-BA50-4274-92F2-C1F2603D454E}" sibTransId="{53C52F8B-79C8-412B-B845-09832B69D567}"/>
    <dgm:cxn modelId="{77F9E766-6CC2-4CC7-9D7B-EECF00219B0E}" type="presOf" srcId="{5828A43B-CB33-4408-A80B-B4817EF8D79F}" destId="{997155D9-E434-47A3-A8EB-FA4ECA291ED3}" srcOrd="0" destOrd="0" presId="urn:microsoft.com/office/officeart/2018/2/layout/IconVerticalSolidList"/>
    <dgm:cxn modelId="{1D050F6C-A87B-422B-B703-FC40C1A45FF4}" srcId="{5828A43B-CB33-4408-A80B-B4817EF8D79F}" destId="{C9B558DE-CB65-40FA-AFA4-7363D675A05B}" srcOrd="1" destOrd="0" parTransId="{2391716A-3191-40D0-92E7-EA585ED574BF}" sibTransId="{115F50ED-AB97-4F51-BAB3-A4C01B02C812}"/>
    <dgm:cxn modelId="{8F181689-563B-474D-92B9-5C7EC01F9F7A}" srcId="{5828A43B-CB33-4408-A80B-B4817EF8D79F}" destId="{FF625C4C-C771-45F3-A29F-74366930776A}" srcOrd="2" destOrd="0" parTransId="{CCD8A9CC-22E3-4F65-AFE0-05569BE9C09C}" sibTransId="{302CAEB9-DF4A-4F44-B03D-21E20727CB0C}"/>
    <dgm:cxn modelId="{0B1C248A-C208-46FE-B320-13A302513FB8}" srcId="{5828A43B-CB33-4408-A80B-B4817EF8D79F}" destId="{6CD61247-E7E4-485A-8CFD-6CC79956D8D6}" srcOrd="4" destOrd="0" parTransId="{72D908C4-74FE-4546-B43A-A259CD342E17}" sibTransId="{C42DC029-E335-4099-B359-59FE618F1B47}"/>
    <dgm:cxn modelId="{C743D7CA-BA85-4BCC-8129-0887A3A359FB}" type="presOf" srcId="{FF625C4C-C771-45F3-A29F-74366930776A}" destId="{35F3A088-6477-4D0A-AE38-0BF33B476115}" srcOrd="0" destOrd="0" presId="urn:microsoft.com/office/officeart/2018/2/layout/IconVerticalSolidList"/>
    <dgm:cxn modelId="{5A269AD8-9E36-4FFE-ABCE-DB63ED9876C1}" type="presOf" srcId="{C9B558DE-CB65-40FA-AFA4-7363D675A05B}" destId="{065C8E62-1DAD-4346-AA5E-4524247F913A}" srcOrd="0" destOrd="0" presId="urn:microsoft.com/office/officeart/2018/2/layout/IconVerticalSolidList"/>
    <dgm:cxn modelId="{057D90DD-30E4-47A6-9290-60E87312AF89}" type="presOf" srcId="{002A44EE-8A1D-41C1-A612-AC5F6A46367C}" destId="{FEB73491-A652-45DA-A829-7738C443513D}" srcOrd="0" destOrd="0" presId="urn:microsoft.com/office/officeart/2018/2/layout/IconVerticalSolidList"/>
    <dgm:cxn modelId="{5C8098E9-5450-49B5-A667-BECD0B2260B1}" type="presOf" srcId="{77F9EAB1-C7E6-40C7-A5A4-24DE3B64EE64}" destId="{84E548A0-3294-4909-A78F-C8C34748DDA5}" srcOrd="0" destOrd="0" presId="urn:microsoft.com/office/officeart/2018/2/layout/IconVerticalSolidList"/>
    <dgm:cxn modelId="{C909C181-DB64-4900-9A1D-2A7252687621}" type="presParOf" srcId="{997155D9-E434-47A3-A8EB-FA4ECA291ED3}" destId="{21456B84-416C-42D3-BB58-0E8220CCADBE}" srcOrd="0" destOrd="0" presId="urn:microsoft.com/office/officeart/2018/2/layout/IconVerticalSolidList"/>
    <dgm:cxn modelId="{BADAA2A3-816A-4BA9-B0F1-34ABC656806D}" type="presParOf" srcId="{21456B84-416C-42D3-BB58-0E8220CCADBE}" destId="{CA7FF57E-F382-46E1-A9B8-B321D358FA17}" srcOrd="0" destOrd="0" presId="urn:microsoft.com/office/officeart/2018/2/layout/IconVerticalSolidList"/>
    <dgm:cxn modelId="{D6FE29D1-254C-4C9F-9A32-42F4AC3EF0CD}" type="presParOf" srcId="{21456B84-416C-42D3-BB58-0E8220CCADBE}" destId="{F86766E5-0C12-40D4-8D6F-3FD6DD683B2F}" srcOrd="1" destOrd="0" presId="urn:microsoft.com/office/officeart/2018/2/layout/IconVerticalSolidList"/>
    <dgm:cxn modelId="{773B52B0-D822-43EE-9AD1-4D0E5B9E7C32}" type="presParOf" srcId="{21456B84-416C-42D3-BB58-0E8220CCADBE}" destId="{B0C98ACD-40D0-418D-A17C-FE35EEA9C9F4}" srcOrd="2" destOrd="0" presId="urn:microsoft.com/office/officeart/2018/2/layout/IconVerticalSolidList"/>
    <dgm:cxn modelId="{A1A2DE48-62A2-4808-8145-79A4FD567C13}" type="presParOf" srcId="{21456B84-416C-42D3-BB58-0E8220CCADBE}" destId="{FEB73491-A652-45DA-A829-7738C443513D}" srcOrd="3" destOrd="0" presId="urn:microsoft.com/office/officeart/2018/2/layout/IconVerticalSolidList"/>
    <dgm:cxn modelId="{4F15C7AD-3AE0-4112-9F0D-3673E17C2B97}" type="presParOf" srcId="{997155D9-E434-47A3-A8EB-FA4ECA291ED3}" destId="{43159ECC-78EA-4EB1-908E-1E2BE53BFEFE}" srcOrd="1" destOrd="0" presId="urn:microsoft.com/office/officeart/2018/2/layout/IconVerticalSolidList"/>
    <dgm:cxn modelId="{CF552946-8451-4C24-8866-4E2A85192160}" type="presParOf" srcId="{997155D9-E434-47A3-A8EB-FA4ECA291ED3}" destId="{5F05A451-B993-4E4B-B979-D29C75612A6E}" srcOrd="2" destOrd="0" presId="urn:microsoft.com/office/officeart/2018/2/layout/IconVerticalSolidList"/>
    <dgm:cxn modelId="{03B77267-AF30-4B09-8D88-77018FFF630E}" type="presParOf" srcId="{5F05A451-B993-4E4B-B979-D29C75612A6E}" destId="{69CD6A16-2BD7-46E7-8D7B-9BD31434CE52}" srcOrd="0" destOrd="0" presId="urn:microsoft.com/office/officeart/2018/2/layout/IconVerticalSolidList"/>
    <dgm:cxn modelId="{CEC5F1D8-FDDC-4590-B971-AE978A27C297}" type="presParOf" srcId="{5F05A451-B993-4E4B-B979-D29C75612A6E}" destId="{C8EB9001-E2CE-41E0-9D6D-01741F2E05F5}" srcOrd="1" destOrd="0" presId="urn:microsoft.com/office/officeart/2018/2/layout/IconVerticalSolidList"/>
    <dgm:cxn modelId="{F3466E18-3ECB-4A9F-9004-3BE0CD10A04B}" type="presParOf" srcId="{5F05A451-B993-4E4B-B979-D29C75612A6E}" destId="{05A2C005-DA5E-4EF7-A4C6-4CE183A7F945}" srcOrd="2" destOrd="0" presId="urn:microsoft.com/office/officeart/2018/2/layout/IconVerticalSolidList"/>
    <dgm:cxn modelId="{13673FC6-D01F-457E-BC46-999A2992B4A0}" type="presParOf" srcId="{5F05A451-B993-4E4B-B979-D29C75612A6E}" destId="{065C8E62-1DAD-4346-AA5E-4524247F913A}" srcOrd="3" destOrd="0" presId="urn:microsoft.com/office/officeart/2018/2/layout/IconVerticalSolidList"/>
    <dgm:cxn modelId="{52A5185C-594C-4686-A537-5397559FFFF5}" type="presParOf" srcId="{997155D9-E434-47A3-A8EB-FA4ECA291ED3}" destId="{C2525979-93F5-488C-9620-93E99C28D582}" srcOrd="3" destOrd="0" presId="urn:microsoft.com/office/officeart/2018/2/layout/IconVerticalSolidList"/>
    <dgm:cxn modelId="{278BD7F9-02C2-44B6-B301-DE1955C9E647}" type="presParOf" srcId="{997155D9-E434-47A3-A8EB-FA4ECA291ED3}" destId="{6021CDB9-37D0-4A79-8DBD-F467A15D488A}" srcOrd="4" destOrd="0" presId="urn:microsoft.com/office/officeart/2018/2/layout/IconVerticalSolidList"/>
    <dgm:cxn modelId="{2CC53DA2-1B73-4B45-B1D2-D3F3FB6B083E}" type="presParOf" srcId="{6021CDB9-37D0-4A79-8DBD-F467A15D488A}" destId="{7CC91313-074C-41EB-A2B4-F66720F7861C}" srcOrd="0" destOrd="0" presId="urn:microsoft.com/office/officeart/2018/2/layout/IconVerticalSolidList"/>
    <dgm:cxn modelId="{0EFD7445-EB1A-4B49-8004-3B58B9DF4E39}" type="presParOf" srcId="{6021CDB9-37D0-4A79-8DBD-F467A15D488A}" destId="{0CFB2AF9-D768-4F19-9C72-5F7346A3312E}" srcOrd="1" destOrd="0" presId="urn:microsoft.com/office/officeart/2018/2/layout/IconVerticalSolidList"/>
    <dgm:cxn modelId="{888871E1-60EF-4492-B88E-B7EC5C1E1A53}" type="presParOf" srcId="{6021CDB9-37D0-4A79-8DBD-F467A15D488A}" destId="{3A18AD2C-6EA9-45D9-A232-AB61D4C54094}" srcOrd="2" destOrd="0" presId="urn:microsoft.com/office/officeart/2018/2/layout/IconVerticalSolidList"/>
    <dgm:cxn modelId="{41F4F44F-1246-4FB7-834D-0F0C0707472E}" type="presParOf" srcId="{6021CDB9-37D0-4A79-8DBD-F467A15D488A}" destId="{35F3A088-6477-4D0A-AE38-0BF33B476115}" srcOrd="3" destOrd="0" presId="urn:microsoft.com/office/officeart/2018/2/layout/IconVerticalSolidList"/>
    <dgm:cxn modelId="{ED1C3E2F-356F-4D38-8633-F362789C2E97}" type="presParOf" srcId="{997155D9-E434-47A3-A8EB-FA4ECA291ED3}" destId="{2FF16238-E8F4-432D-9525-7A00E211D69F}" srcOrd="5" destOrd="0" presId="urn:microsoft.com/office/officeart/2018/2/layout/IconVerticalSolidList"/>
    <dgm:cxn modelId="{2A8D2D31-9325-407F-9564-B27D3002FA6A}" type="presParOf" srcId="{997155D9-E434-47A3-A8EB-FA4ECA291ED3}" destId="{D45E0E2D-ED11-4256-9D14-615B066A9896}" srcOrd="6" destOrd="0" presId="urn:microsoft.com/office/officeart/2018/2/layout/IconVerticalSolidList"/>
    <dgm:cxn modelId="{545470F4-33B8-4368-AD39-D45BCDFA1728}" type="presParOf" srcId="{D45E0E2D-ED11-4256-9D14-615B066A9896}" destId="{51E21264-C78C-4116-BAC1-F3761250A943}" srcOrd="0" destOrd="0" presId="urn:microsoft.com/office/officeart/2018/2/layout/IconVerticalSolidList"/>
    <dgm:cxn modelId="{4C23F9C5-FC04-4515-B69D-AB458D197E46}" type="presParOf" srcId="{D45E0E2D-ED11-4256-9D14-615B066A9896}" destId="{48037E98-ADD1-4E3B-A56C-8705DD6D8A47}" srcOrd="1" destOrd="0" presId="urn:microsoft.com/office/officeart/2018/2/layout/IconVerticalSolidList"/>
    <dgm:cxn modelId="{52076B95-70CA-4AD3-B256-4F101ADEF9DF}" type="presParOf" srcId="{D45E0E2D-ED11-4256-9D14-615B066A9896}" destId="{E08951BA-AEB8-4107-9B89-F190C930138C}" srcOrd="2" destOrd="0" presId="urn:microsoft.com/office/officeart/2018/2/layout/IconVerticalSolidList"/>
    <dgm:cxn modelId="{F16BFFE4-79B4-42F6-901F-D73EE1145A7E}" type="presParOf" srcId="{D45E0E2D-ED11-4256-9D14-615B066A9896}" destId="{B058E7FE-84E4-4CE2-8751-2EDC164D1B95}" srcOrd="3" destOrd="0" presId="urn:microsoft.com/office/officeart/2018/2/layout/IconVerticalSolidList"/>
    <dgm:cxn modelId="{04B8C751-D7C7-46E0-A23F-0F80FB67E353}" type="presParOf" srcId="{997155D9-E434-47A3-A8EB-FA4ECA291ED3}" destId="{2FCFEB20-E93B-433E-A951-1F6222FAD1AC}" srcOrd="7" destOrd="0" presId="urn:microsoft.com/office/officeart/2018/2/layout/IconVerticalSolidList"/>
    <dgm:cxn modelId="{271A821C-F30F-4F0E-8497-DFEF68C409B5}" type="presParOf" srcId="{997155D9-E434-47A3-A8EB-FA4ECA291ED3}" destId="{029BB164-8FD5-4887-8838-D76C436FD44D}" srcOrd="8" destOrd="0" presId="urn:microsoft.com/office/officeart/2018/2/layout/IconVerticalSolidList"/>
    <dgm:cxn modelId="{389EE6BF-B629-4F15-90EC-DA5E0D0ADE4A}" type="presParOf" srcId="{029BB164-8FD5-4887-8838-D76C436FD44D}" destId="{B8F151E3-091C-4407-9978-F62F8DC181DC}" srcOrd="0" destOrd="0" presId="urn:microsoft.com/office/officeart/2018/2/layout/IconVerticalSolidList"/>
    <dgm:cxn modelId="{1340C207-818D-4746-9742-A62556E564CD}" type="presParOf" srcId="{029BB164-8FD5-4887-8838-D76C436FD44D}" destId="{4A9110C4-96F0-459D-9F58-15EE2572379C}" srcOrd="1" destOrd="0" presId="urn:microsoft.com/office/officeart/2018/2/layout/IconVerticalSolidList"/>
    <dgm:cxn modelId="{75DD388E-76AE-4758-A6C4-D4A708354461}" type="presParOf" srcId="{029BB164-8FD5-4887-8838-D76C436FD44D}" destId="{EEC593BE-61B2-48DD-A38E-CA876CE1A040}" srcOrd="2" destOrd="0" presId="urn:microsoft.com/office/officeart/2018/2/layout/IconVerticalSolidList"/>
    <dgm:cxn modelId="{C2DA81A2-082F-4D30-A9B4-F55A76437679}" type="presParOf" srcId="{029BB164-8FD5-4887-8838-D76C436FD44D}" destId="{7B39955E-FFD7-4AA4-A6FD-2ABABE8EEE7C}" srcOrd="3" destOrd="0" presId="urn:microsoft.com/office/officeart/2018/2/layout/IconVerticalSolidList"/>
    <dgm:cxn modelId="{C9FC8AE4-046B-4C27-8E1D-4FDCE12B7245}" type="presParOf" srcId="{997155D9-E434-47A3-A8EB-FA4ECA291ED3}" destId="{C8C77039-B858-4C29-A0C9-6E2044CDFDCF}" srcOrd="9" destOrd="0" presId="urn:microsoft.com/office/officeart/2018/2/layout/IconVerticalSolidList"/>
    <dgm:cxn modelId="{3830B7CC-972C-4A4D-80E1-22D0DB796166}" type="presParOf" srcId="{997155D9-E434-47A3-A8EB-FA4ECA291ED3}" destId="{69080812-E845-4C64-A2FE-11F002C7FC49}" srcOrd="10" destOrd="0" presId="urn:microsoft.com/office/officeart/2018/2/layout/IconVerticalSolidList"/>
    <dgm:cxn modelId="{29486E92-CA04-4A47-A389-59BC36229FDB}" type="presParOf" srcId="{69080812-E845-4C64-A2FE-11F002C7FC49}" destId="{F5CE6B6F-7787-4003-B896-9A1F4B3329FA}" srcOrd="0" destOrd="0" presId="urn:microsoft.com/office/officeart/2018/2/layout/IconVerticalSolidList"/>
    <dgm:cxn modelId="{F3BAA7E8-E820-4A19-B242-745AD3205C08}" type="presParOf" srcId="{69080812-E845-4C64-A2FE-11F002C7FC49}" destId="{91344660-DC85-45E8-A1C4-DD9085D1A878}" srcOrd="1" destOrd="0" presId="urn:microsoft.com/office/officeart/2018/2/layout/IconVerticalSolidList"/>
    <dgm:cxn modelId="{567591D3-AA66-402E-9361-5B4E9C2D5711}" type="presParOf" srcId="{69080812-E845-4C64-A2FE-11F002C7FC49}" destId="{780B7EC4-0EAE-4AC4-A87B-076F44B8A9D2}" srcOrd="2" destOrd="0" presId="urn:microsoft.com/office/officeart/2018/2/layout/IconVerticalSolidList"/>
    <dgm:cxn modelId="{4720D3A6-85EE-4766-AEDB-7CF25F05D16F}" type="presParOf" srcId="{69080812-E845-4C64-A2FE-11F002C7FC49}" destId="{84E548A0-3294-4909-A78F-C8C34748DDA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4A4C24-45A2-4B64-B9C5-AAA13CECE95E}">
      <dsp:nvSpPr>
        <dsp:cNvPr id="0" name=""/>
        <dsp:cNvSpPr/>
      </dsp:nvSpPr>
      <dsp:spPr>
        <a:xfrm>
          <a:off x="0" y="956381"/>
          <a:ext cx="6513603" cy="176562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3824D4-EAF6-4552-880F-A79432EB185C}">
      <dsp:nvSpPr>
        <dsp:cNvPr id="0" name=""/>
        <dsp:cNvSpPr/>
      </dsp:nvSpPr>
      <dsp:spPr>
        <a:xfrm>
          <a:off x="534102" y="1353647"/>
          <a:ext cx="971095" cy="97109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B092E0-685C-439F-B5B5-8950C0A56DCD}">
      <dsp:nvSpPr>
        <dsp:cNvPr id="0" name=""/>
        <dsp:cNvSpPr/>
      </dsp:nvSpPr>
      <dsp:spPr>
        <a:xfrm>
          <a:off x="2039300" y="956381"/>
          <a:ext cx="4474303" cy="17656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862" tIns="186862" rIns="186862" bIns="186862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To review strategies for clinical teaching on shift</a:t>
          </a:r>
        </a:p>
      </dsp:txBody>
      <dsp:txXfrm>
        <a:off x="2039300" y="956381"/>
        <a:ext cx="4474303" cy="1765627"/>
      </dsp:txXfrm>
    </dsp:sp>
    <dsp:sp modelId="{5115DDD3-25AF-4570-9D78-D00D130235E4}">
      <dsp:nvSpPr>
        <dsp:cNvPr id="0" name=""/>
        <dsp:cNvSpPr/>
      </dsp:nvSpPr>
      <dsp:spPr>
        <a:xfrm>
          <a:off x="0" y="3163416"/>
          <a:ext cx="6513603" cy="176562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C6C0D8-6481-42B3-8CF7-62BAECFE3B4E}">
      <dsp:nvSpPr>
        <dsp:cNvPr id="0" name=""/>
        <dsp:cNvSpPr/>
      </dsp:nvSpPr>
      <dsp:spPr>
        <a:xfrm>
          <a:off x="534102" y="3560682"/>
          <a:ext cx="971095" cy="97109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0DBB9F-560B-4718-AAF6-775586A2C2CC}">
      <dsp:nvSpPr>
        <dsp:cNvPr id="0" name=""/>
        <dsp:cNvSpPr/>
      </dsp:nvSpPr>
      <dsp:spPr>
        <a:xfrm>
          <a:off x="2039300" y="3163416"/>
          <a:ext cx="4474303" cy="17656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862" tIns="186862" rIns="186862" bIns="186862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To incorporate teaching moments into busy shifts</a:t>
          </a:r>
        </a:p>
      </dsp:txBody>
      <dsp:txXfrm>
        <a:off x="2039300" y="3163416"/>
        <a:ext cx="4474303" cy="176562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E3787F-0D91-49D5-AFCA-AA0FF7A7E494}">
      <dsp:nvSpPr>
        <dsp:cNvPr id="0" name=""/>
        <dsp:cNvSpPr/>
      </dsp:nvSpPr>
      <dsp:spPr>
        <a:xfrm>
          <a:off x="0" y="1903"/>
          <a:ext cx="6513603" cy="8112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1A55EF-E203-4C8C-89F4-6387DF60EA48}">
      <dsp:nvSpPr>
        <dsp:cNvPr id="0" name=""/>
        <dsp:cNvSpPr/>
      </dsp:nvSpPr>
      <dsp:spPr>
        <a:xfrm>
          <a:off x="245405" y="184436"/>
          <a:ext cx="446191" cy="44619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033D84-3743-4AB5-BDB7-CBF1086604CF}">
      <dsp:nvSpPr>
        <dsp:cNvPr id="0" name=""/>
        <dsp:cNvSpPr/>
      </dsp:nvSpPr>
      <dsp:spPr>
        <a:xfrm>
          <a:off x="937002" y="1903"/>
          <a:ext cx="5576601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Set expectations</a:t>
          </a:r>
        </a:p>
      </dsp:txBody>
      <dsp:txXfrm>
        <a:off x="937002" y="1903"/>
        <a:ext cx="5576601" cy="811257"/>
      </dsp:txXfrm>
    </dsp:sp>
    <dsp:sp modelId="{EB1EE3D5-AA1D-4DF9-A5DE-92D1219DB534}">
      <dsp:nvSpPr>
        <dsp:cNvPr id="0" name=""/>
        <dsp:cNvSpPr/>
      </dsp:nvSpPr>
      <dsp:spPr>
        <a:xfrm>
          <a:off x="0" y="1015975"/>
          <a:ext cx="6513603" cy="8112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D3C69F-5A55-4677-9624-258B0C0FE251}">
      <dsp:nvSpPr>
        <dsp:cNvPr id="0" name=""/>
        <dsp:cNvSpPr/>
      </dsp:nvSpPr>
      <dsp:spPr>
        <a:xfrm>
          <a:off x="245405" y="1198508"/>
          <a:ext cx="446191" cy="44619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700929-BEB8-4F6B-852A-D104078D7C71}">
      <dsp:nvSpPr>
        <dsp:cNvPr id="0" name=""/>
        <dsp:cNvSpPr/>
      </dsp:nvSpPr>
      <dsp:spPr>
        <a:xfrm>
          <a:off x="937002" y="1015975"/>
          <a:ext cx="5576601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Diagnose the learner</a:t>
          </a:r>
        </a:p>
      </dsp:txBody>
      <dsp:txXfrm>
        <a:off x="937002" y="1015975"/>
        <a:ext cx="5576601" cy="811257"/>
      </dsp:txXfrm>
    </dsp:sp>
    <dsp:sp modelId="{7FD9F52B-4EEC-489E-82B9-70F384326227}">
      <dsp:nvSpPr>
        <dsp:cNvPr id="0" name=""/>
        <dsp:cNvSpPr/>
      </dsp:nvSpPr>
      <dsp:spPr>
        <a:xfrm>
          <a:off x="0" y="2030048"/>
          <a:ext cx="6513603" cy="8112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BF5D87-849D-4200-8DCA-B3CF9F6C788E}">
      <dsp:nvSpPr>
        <dsp:cNvPr id="0" name=""/>
        <dsp:cNvSpPr/>
      </dsp:nvSpPr>
      <dsp:spPr>
        <a:xfrm>
          <a:off x="245405" y="2212581"/>
          <a:ext cx="446191" cy="44619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8698BD-D7F7-41F4-A4FD-B2A05F49A11F}">
      <dsp:nvSpPr>
        <dsp:cNvPr id="0" name=""/>
        <dsp:cNvSpPr/>
      </dsp:nvSpPr>
      <dsp:spPr>
        <a:xfrm>
          <a:off x="937002" y="2030048"/>
          <a:ext cx="5576601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Set up- pose a question that will be the basis for a teaching point</a:t>
          </a:r>
        </a:p>
      </dsp:txBody>
      <dsp:txXfrm>
        <a:off x="937002" y="2030048"/>
        <a:ext cx="5576601" cy="811257"/>
      </dsp:txXfrm>
    </dsp:sp>
    <dsp:sp modelId="{0F660BA6-FC3B-4ACB-B8A2-7E1365098211}">
      <dsp:nvSpPr>
        <dsp:cNvPr id="0" name=""/>
        <dsp:cNvSpPr/>
      </dsp:nvSpPr>
      <dsp:spPr>
        <a:xfrm>
          <a:off x="0" y="3044120"/>
          <a:ext cx="6513603" cy="8112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7C05EE-C150-4045-A8F6-5899FD0BD3A8}">
      <dsp:nvSpPr>
        <dsp:cNvPr id="0" name=""/>
        <dsp:cNvSpPr/>
      </dsp:nvSpPr>
      <dsp:spPr>
        <a:xfrm>
          <a:off x="245405" y="3226653"/>
          <a:ext cx="446191" cy="44619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04BE72-1AF8-47A3-815C-35FA5C8130DA}">
      <dsp:nvSpPr>
        <dsp:cNvPr id="0" name=""/>
        <dsp:cNvSpPr/>
      </dsp:nvSpPr>
      <dsp:spPr>
        <a:xfrm>
          <a:off x="937002" y="3044120"/>
          <a:ext cx="5576601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Teach- share high yield teaching points</a:t>
          </a:r>
        </a:p>
      </dsp:txBody>
      <dsp:txXfrm>
        <a:off x="937002" y="3044120"/>
        <a:ext cx="5576601" cy="811257"/>
      </dsp:txXfrm>
    </dsp:sp>
    <dsp:sp modelId="{25978B15-91F8-42FD-BD07-4692DA0851C0}">
      <dsp:nvSpPr>
        <dsp:cNvPr id="0" name=""/>
        <dsp:cNvSpPr/>
      </dsp:nvSpPr>
      <dsp:spPr>
        <a:xfrm>
          <a:off x="0" y="4058192"/>
          <a:ext cx="6513603" cy="8112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8A5373-9136-4ECA-BF07-8F68F30F20AA}">
      <dsp:nvSpPr>
        <dsp:cNvPr id="0" name=""/>
        <dsp:cNvSpPr/>
      </dsp:nvSpPr>
      <dsp:spPr>
        <a:xfrm>
          <a:off x="245405" y="4240725"/>
          <a:ext cx="446191" cy="446191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CA52BB-DDC8-4078-83F5-AF010D70DFA3}">
      <dsp:nvSpPr>
        <dsp:cNvPr id="0" name=""/>
        <dsp:cNvSpPr/>
      </dsp:nvSpPr>
      <dsp:spPr>
        <a:xfrm>
          <a:off x="937002" y="4058192"/>
          <a:ext cx="5576601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Assess and give feedback</a:t>
          </a:r>
        </a:p>
      </dsp:txBody>
      <dsp:txXfrm>
        <a:off x="937002" y="4058192"/>
        <a:ext cx="5576601" cy="811257"/>
      </dsp:txXfrm>
    </dsp:sp>
    <dsp:sp modelId="{399D673C-95C0-45E3-BABC-C55DA1543995}">
      <dsp:nvSpPr>
        <dsp:cNvPr id="0" name=""/>
        <dsp:cNvSpPr/>
      </dsp:nvSpPr>
      <dsp:spPr>
        <a:xfrm>
          <a:off x="0" y="5072264"/>
          <a:ext cx="6513603" cy="8112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4FA248-40FC-47CF-9891-50F9DB8C43B9}">
      <dsp:nvSpPr>
        <dsp:cNvPr id="0" name=""/>
        <dsp:cNvSpPr/>
      </dsp:nvSpPr>
      <dsp:spPr>
        <a:xfrm>
          <a:off x="245405" y="5254797"/>
          <a:ext cx="446191" cy="446191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21B67C-2838-4292-9B7B-9A46E9A49D62}">
      <dsp:nvSpPr>
        <dsp:cNvPr id="0" name=""/>
        <dsp:cNvSpPr/>
      </dsp:nvSpPr>
      <dsp:spPr>
        <a:xfrm>
          <a:off x="937002" y="5072264"/>
          <a:ext cx="5576601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Teacher always- role modeling behavior</a:t>
          </a:r>
        </a:p>
      </dsp:txBody>
      <dsp:txXfrm>
        <a:off x="937002" y="5072264"/>
        <a:ext cx="5576601" cy="81125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68569D-B62E-8046-B1AC-9C6F5C47C5B8}">
      <dsp:nvSpPr>
        <dsp:cNvPr id="0" name=""/>
        <dsp:cNvSpPr/>
      </dsp:nvSpPr>
      <dsp:spPr>
        <a:xfrm>
          <a:off x="0" y="36077"/>
          <a:ext cx="6513603" cy="91367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Summarize key points in the H&amp;P</a:t>
          </a:r>
        </a:p>
      </dsp:txBody>
      <dsp:txXfrm>
        <a:off x="44602" y="80679"/>
        <a:ext cx="6424399" cy="824474"/>
      </dsp:txXfrm>
    </dsp:sp>
    <dsp:sp modelId="{7B28FCD1-F4E2-ED43-A62B-DB9C1CC0CC84}">
      <dsp:nvSpPr>
        <dsp:cNvPr id="0" name=""/>
        <dsp:cNvSpPr/>
      </dsp:nvSpPr>
      <dsp:spPr>
        <a:xfrm>
          <a:off x="0" y="1015995"/>
          <a:ext cx="6513603" cy="913678"/>
        </a:xfrm>
        <a:prstGeom prst="roundRect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Narrow- focus on 2 to 3 differential diagnoses</a:t>
          </a:r>
        </a:p>
      </dsp:txBody>
      <dsp:txXfrm>
        <a:off x="44602" y="1060597"/>
        <a:ext cx="6424399" cy="824474"/>
      </dsp:txXfrm>
    </dsp:sp>
    <dsp:sp modelId="{37F0FA35-404F-3248-8851-4687245200E6}">
      <dsp:nvSpPr>
        <dsp:cNvPr id="0" name=""/>
        <dsp:cNvSpPr/>
      </dsp:nvSpPr>
      <dsp:spPr>
        <a:xfrm>
          <a:off x="0" y="1995914"/>
          <a:ext cx="6513603" cy="913678"/>
        </a:xfrm>
        <a:prstGeom prst="roundRect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Analyze- appraise the differential while verbalizing clinical reasoning</a:t>
          </a:r>
        </a:p>
      </dsp:txBody>
      <dsp:txXfrm>
        <a:off x="44602" y="2040516"/>
        <a:ext cx="6424399" cy="824474"/>
      </dsp:txXfrm>
    </dsp:sp>
    <dsp:sp modelId="{4AFB4234-FBA0-0D40-A34B-566E0690C32C}">
      <dsp:nvSpPr>
        <dsp:cNvPr id="0" name=""/>
        <dsp:cNvSpPr/>
      </dsp:nvSpPr>
      <dsp:spPr>
        <a:xfrm>
          <a:off x="0" y="2975833"/>
          <a:ext cx="6513603" cy="913678"/>
        </a:xfrm>
        <a:prstGeom prst="roundRect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Probe- the learner is invited to ask questions to close knowledge gaps</a:t>
          </a:r>
        </a:p>
      </dsp:txBody>
      <dsp:txXfrm>
        <a:off x="44602" y="3020435"/>
        <a:ext cx="6424399" cy="824474"/>
      </dsp:txXfrm>
    </dsp:sp>
    <dsp:sp modelId="{3820856B-9822-EA45-84DF-8FC9C67144E1}">
      <dsp:nvSpPr>
        <dsp:cNvPr id="0" name=""/>
        <dsp:cNvSpPr/>
      </dsp:nvSpPr>
      <dsp:spPr>
        <a:xfrm>
          <a:off x="0" y="3955751"/>
          <a:ext cx="6513603" cy="913678"/>
        </a:xfrm>
        <a:prstGeom prst="roundRect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Plan- the learner commits to a management plan</a:t>
          </a:r>
        </a:p>
      </dsp:txBody>
      <dsp:txXfrm>
        <a:off x="44602" y="4000353"/>
        <a:ext cx="6424399" cy="824474"/>
      </dsp:txXfrm>
    </dsp:sp>
    <dsp:sp modelId="{D4B6B42D-5133-1D44-ACD6-9084B8367FC1}">
      <dsp:nvSpPr>
        <dsp:cNvPr id="0" name=""/>
        <dsp:cNvSpPr/>
      </dsp:nvSpPr>
      <dsp:spPr>
        <a:xfrm>
          <a:off x="0" y="4935670"/>
          <a:ext cx="6513603" cy="913678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Select- a focused resource such as a podcast or article is selected to reinforce teaching points</a:t>
          </a:r>
        </a:p>
      </dsp:txBody>
      <dsp:txXfrm>
        <a:off x="44602" y="4980272"/>
        <a:ext cx="6424399" cy="82447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0F5A09-C913-7B4C-B9AB-BD39B0DDE780}">
      <dsp:nvSpPr>
        <dsp:cNvPr id="0" name=""/>
        <dsp:cNvSpPr/>
      </dsp:nvSpPr>
      <dsp:spPr>
        <a:xfrm>
          <a:off x="0" y="14472"/>
          <a:ext cx="6513603" cy="1343160"/>
        </a:xfrm>
        <a:prstGeom prst="round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 dirty="0"/>
            <a:t>Serious</a:t>
          </a:r>
        </a:p>
      </dsp:txBody>
      <dsp:txXfrm>
        <a:off x="65568" y="80040"/>
        <a:ext cx="6382467" cy="1212024"/>
      </dsp:txXfrm>
    </dsp:sp>
    <dsp:sp modelId="{1C3D4775-D477-5E4B-90CC-E1DAAD998DF0}">
      <dsp:nvSpPr>
        <dsp:cNvPr id="0" name=""/>
        <dsp:cNvSpPr/>
      </dsp:nvSpPr>
      <dsp:spPr>
        <a:xfrm>
          <a:off x="0" y="1518913"/>
          <a:ext cx="6513603" cy="1343160"/>
        </a:xfrm>
        <a:prstGeom prst="round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 dirty="0"/>
            <a:t>Probable</a:t>
          </a:r>
        </a:p>
      </dsp:txBody>
      <dsp:txXfrm>
        <a:off x="65568" y="1584481"/>
        <a:ext cx="6382467" cy="1212024"/>
      </dsp:txXfrm>
    </dsp:sp>
    <dsp:sp modelId="{7B3376F2-BA41-B549-A4D8-B25498CA1930}">
      <dsp:nvSpPr>
        <dsp:cNvPr id="0" name=""/>
        <dsp:cNvSpPr/>
      </dsp:nvSpPr>
      <dsp:spPr>
        <a:xfrm>
          <a:off x="0" y="3023353"/>
          <a:ext cx="6513603" cy="1343160"/>
        </a:xfrm>
        <a:prstGeom prst="round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/>
            <a:t>Interesting</a:t>
          </a:r>
        </a:p>
      </dsp:txBody>
      <dsp:txXfrm>
        <a:off x="65568" y="3088921"/>
        <a:ext cx="6382467" cy="1212024"/>
      </dsp:txXfrm>
    </dsp:sp>
    <dsp:sp modelId="{9F311F63-B7BA-3C40-9B30-A4194CC1A21D}">
      <dsp:nvSpPr>
        <dsp:cNvPr id="0" name=""/>
        <dsp:cNvSpPr/>
      </dsp:nvSpPr>
      <dsp:spPr>
        <a:xfrm>
          <a:off x="0" y="4527793"/>
          <a:ext cx="6513603" cy="1343160"/>
        </a:xfrm>
        <a:prstGeom prst="round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/>
            <a:t>Treatable </a:t>
          </a:r>
        </a:p>
      </dsp:txBody>
      <dsp:txXfrm>
        <a:off x="65568" y="4593361"/>
        <a:ext cx="6382467" cy="121202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C2F10C-521C-4D27-A4C1-01CEDE0A491F}">
      <dsp:nvSpPr>
        <dsp:cNvPr id="0" name=""/>
        <dsp:cNvSpPr/>
      </dsp:nvSpPr>
      <dsp:spPr>
        <a:xfrm>
          <a:off x="1148270" y="37400"/>
          <a:ext cx="1441125" cy="144112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DA6041-C9A1-4464-A722-D70BFF5A945E}">
      <dsp:nvSpPr>
        <dsp:cNvPr id="0" name=""/>
        <dsp:cNvSpPr/>
      </dsp:nvSpPr>
      <dsp:spPr>
        <a:xfrm>
          <a:off x="1455395" y="344525"/>
          <a:ext cx="826875" cy="82687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323A90-3EE0-4CF9-A7AC-44BDE90F9244}">
      <dsp:nvSpPr>
        <dsp:cNvPr id="0" name=""/>
        <dsp:cNvSpPr/>
      </dsp:nvSpPr>
      <dsp:spPr>
        <a:xfrm>
          <a:off x="687583" y="1927400"/>
          <a:ext cx="2362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/>
            <a:t>Clinical teaching should be deliberate </a:t>
          </a:r>
        </a:p>
      </dsp:txBody>
      <dsp:txXfrm>
        <a:off x="687583" y="1927400"/>
        <a:ext cx="2362500" cy="720000"/>
      </dsp:txXfrm>
    </dsp:sp>
    <dsp:sp modelId="{62679D0A-4F45-4B66-BAB6-77367E177DC6}">
      <dsp:nvSpPr>
        <dsp:cNvPr id="0" name=""/>
        <dsp:cNvSpPr/>
      </dsp:nvSpPr>
      <dsp:spPr>
        <a:xfrm>
          <a:off x="3924208" y="37400"/>
          <a:ext cx="1441125" cy="144112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D54DBB-CC64-402C-91FB-0E4F2CD70EB8}">
      <dsp:nvSpPr>
        <dsp:cNvPr id="0" name=""/>
        <dsp:cNvSpPr/>
      </dsp:nvSpPr>
      <dsp:spPr>
        <a:xfrm>
          <a:off x="4231333" y="344525"/>
          <a:ext cx="826875" cy="82687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7016C9-8577-4988-8244-5479936B66BA}">
      <dsp:nvSpPr>
        <dsp:cNvPr id="0" name=""/>
        <dsp:cNvSpPr/>
      </dsp:nvSpPr>
      <dsp:spPr>
        <a:xfrm>
          <a:off x="3463520" y="1927400"/>
          <a:ext cx="2362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/>
            <a:t>Clinical teaching should focus on the goals of the learners</a:t>
          </a:r>
        </a:p>
      </dsp:txBody>
      <dsp:txXfrm>
        <a:off x="3463520" y="1927400"/>
        <a:ext cx="2362500" cy="720000"/>
      </dsp:txXfrm>
    </dsp:sp>
    <dsp:sp modelId="{212ED8F2-24BC-4CA1-851F-9E4158B8968C}">
      <dsp:nvSpPr>
        <dsp:cNvPr id="0" name=""/>
        <dsp:cNvSpPr/>
      </dsp:nvSpPr>
      <dsp:spPr>
        <a:xfrm>
          <a:off x="2536239" y="3238025"/>
          <a:ext cx="1441125" cy="144112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993148-3458-451A-97B4-23A10C41C530}">
      <dsp:nvSpPr>
        <dsp:cNvPr id="0" name=""/>
        <dsp:cNvSpPr/>
      </dsp:nvSpPr>
      <dsp:spPr>
        <a:xfrm>
          <a:off x="2843364" y="3545150"/>
          <a:ext cx="826875" cy="82687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2EFD8F-AA85-46EB-9948-A0DB156C04CF}">
      <dsp:nvSpPr>
        <dsp:cNvPr id="0" name=""/>
        <dsp:cNvSpPr/>
      </dsp:nvSpPr>
      <dsp:spPr>
        <a:xfrm>
          <a:off x="2075551" y="5128025"/>
          <a:ext cx="2362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 dirty="0"/>
            <a:t>There are many strategies to incorporate teaching into a busy shift</a:t>
          </a:r>
        </a:p>
      </dsp:txBody>
      <dsp:txXfrm>
        <a:off x="2075551" y="5128025"/>
        <a:ext cx="236250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B32821-3BE4-E041-A5D5-54E5D7B0C08F}">
      <dsp:nvSpPr>
        <dsp:cNvPr id="0" name=""/>
        <dsp:cNvSpPr/>
      </dsp:nvSpPr>
      <dsp:spPr>
        <a:xfrm>
          <a:off x="0" y="174672"/>
          <a:ext cx="6513603" cy="13127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Establishes the educational relationship</a:t>
          </a:r>
        </a:p>
      </dsp:txBody>
      <dsp:txXfrm>
        <a:off x="64083" y="238755"/>
        <a:ext cx="6385437" cy="1184574"/>
      </dsp:txXfrm>
    </dsp:sp>
    <dsp:sp modelId="{B331EBFD-B477-3943-B7B3-7D5C2F21CDFD}">
      <dsp:nvSpPr>
        <dsp:cNvPr id="0" name=""/>
        <dsp:cNvSpPr/>
      </dsp:nvSpPr>
      <dsp:spPr>
        <a:xfrm>
          <a:off x="0" y="1582452"/>
          <a:ext cx="6513603" cy="1312740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Welcomes the learner to the team</a:t>
          </a:r>
        </a:p>
      </dsp:txBody>
      <dsp:txXfrm>
        <a:off x="64083" y="1646535"/>
        <a:ext cx="6385437" cy="1184574"/>
      </dsp:txXfrm>
    </dsp:sp>
    <dsp:sp modelId="{7514BC27-0131-5142-A048-315AFEEC1965}">
      <dsp:nvSpPr>
        <dsp:cNvPr id="0" name=""/>
        <dsp:cNvSpPr/>
      </dsp:nvSpPr>
      <dsp:spPr>
        <a:xfrm>
          <a:off x="0" y="2990232"/>
          <a:ext cx="6513603" cy="1312740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Creates the expectation of observation and providing feedback</a:t>
          </a:r>
        </a:p>
      </dsp:txBody>
      <dsp:txXfrm>
        <a:off x="64083" y="3054315"/>
        <a:ext cx="6385437" cy="1184574"/>
      </dsp:txXfrm>
    </dsp:sp>
    <dsp:sp modelId="{237D2527-E2FE-654D-837E-C093D16FAEDF}">
      <dsp:nvSpPr>
        <dsp:cNvPr id="0" name=""/>
        <dsp:cNvSpPr/>
      </dsp:nvSpPr>
      <dsp:spPr>
        <a:xfrm>
          <a:off x="0" y="4398013"/>
          <a:ext cx="6513603" cy="131274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Allows you to tailor your teaching to meet your learner’s needs</a:t>
          </a:r>
        </a:p>
      </dsp:txBody>
      <dsp:txXfrm>
        <a:off x="64083" y="4462096"/>
        <a:ext cx="6385437" cy="11845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A61B53-9506-44A4-8A78-1399CED8D10F}">
      <dsp:nvSpPr>
        <dsp:cNvPr id="0" name=""/>
        <dsp:cNvSpPr/>
      </dsp:nvSpPr>
      <dsp:spPr>
        <a:xfrm>
          <a:off x="0" y="718"/>
          <a:ext cx="65136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65E4C0-ACD2-40B4-9166-9F5C8D91F308}">
      <dsp:nvSpPr>
        <dsp:cNvPr id="0" name=""/>
        <dsp:cNvSpPr/>
      </dsp:nvSpPr>
      <dsp:spPr>
        <a:xfrm>
          <a:off x="508544" y="378974"/>
          <a:ext cx="924626" cy="9246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D67741-D859-4F82-ACC3-6F0880F1F361}">
      <dsp:nvSpPr>
        <dsp:cNvPr id="0" name=""/>
        <dsp:cNvSpPr/>
      </dsp:nvSpPr>
      <dsp:spPr>
        <a:xfrm>
          <a:off x="1941716" y="718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What are your goals for the shift?</a:t>
          </a:r>
        </a:p>
      </dsp:txBody>
      <dsp:txXfrm>
        <a:off x="1941716" y="718"/>
        <a:ext cx="4571887" cy="1681139"/>
      </dsp:txXfrm>
    </dsp:sp>
    <dsp:sp modelId="{960E54E0-F628-478B-8F63-170A96579D43}">
      <dsp:nvSpPr>
        <dsp:cNvPr id="0" name=""/>
        <dsp:cNvSpPr/>
      </dsp:nvSpPr>
      <dsp:spPr>
        <a:xfrm>
          <a:off x="0" y="2102143"/>
          <a:ext cx="65136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91BCC3-50E8-4823-A78E-E5ACEEF1B1C7}">
      <dsp:nvSpPr>
        <dsp:cNvPr id="0" name=""/>
        <dsp:cNvSpPr/>
      </dsp:nvSpPr>
      <dsp:spPr>
        <a:xfrm>
          <a:off x="508544" y="2480399"/>
          <a:ext cx="924626" cy="9246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DB2343-6D36-43EF-8B9C-FC5C2D360CE7}">
      <dsp:nvSpPr>
        <dsp:cNvPr id="0" name=""/>
        <dsp:cNvSpPr/>
      </dsp:nvSpPr>
      <dsp:spPr>
        <a:xfrm>
          <a:off x="1941716" y="2102143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What procedural skills have you been working on?</a:t>
          </a:r>
        </a:p>
      </dsp:txBody>
      <dsp:txXfrm>
        <a:off x="1941716" y="2102143"/>
        <a:ext cx="4571887" cy="1681139"/>
      </dsp:txXfrm>
    </dsp:sp>
    <dsp:sp modelId="{31EAB9F2-B5B2-45BE-AEC8-09B627F508A7}">
      <dsp:nvSpPr>
        <dsp:cNvPr id="0" name=""/>
        <dsp:cNvSpPr/>
      </dsp:nvSpPr>
      <dsp:spPr>
        <a:xfrm>
          <a:off x="0" y="4203567"/>
          <a:ext cx="65136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52AEF1-1AA6-45D0-8E8C-8637A7A6BFA6}">
      <dsp:nvSpPr>
        <dsp:cNvPr id="0" name=""/>
        <dsp:cNvSpPr/>
      </dsp:nvSpPr>
      <dsp:spPr>
        <a:xfrm>
          <a:off x="508544" y="4581824"/>
          <a:ext cx="924626" cy="9246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F98427-A77A-4AAE-91D5-CAC0FCD4D4E3}">
      <dsp:nvSpPr>
        <dsp:cNvPr id="0" name=""/>
        <dsp:cNvSpPr/>
      </dsp:nvSpPr>
      <dsp:spPr>
        <a:xfrm>
          <a:off x="1941716" y="4203567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What are some knowledge gaps you’d like to fill?</a:t>
          </a:r>
        </a:p>
      </dsp:txBody>
      <dsp:txXfrm>
        <a:off x="1941716" y="4203567"/>
        <a:ext cx="4571887" cy="168113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650FB1-B8BD-1F4B-85A0-F1D1178C9F79}">
      <dsp:nvSpPr>
        <dsp:cNvPr id="0" name=""/>
        <dsp:cNvSpPr/>
      </dsp:nvSpPr>
      <dsp:spPr>
        <a:xfrm>
          <a:off x="0" y="525133"/>
          <a:ext cx="6513603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2D6308-19C2-1F4E-88B2-E45EF48DB374}">
      <dsp:nvSpPr>
        <dsp:cNvPr id="0" name=""/>
        <dsp:cNvSpPr/>
      </dsp:nvSpPr>
      <dsp:spPr>
        <a:xfrm>
          <a:off x="325680" y="38052"/>
          <a:ext cx="4559522" cy="9741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2339" tIns="0" rIns="172339" bIns="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For a clerkship student?</a:t>
          </a:r>
        </a:p>
      </dsp:txBody>
      <dsp:txXfrm>
        <a:off x="373235" y="85607"/>
        <a:ext cx="4464412" cy="879050"/>
      </dsp:txXfrm>
    </dsp:sp>
    <dsp:sp modelId="{3B9E2F66-7211-C346-8590-3D7060710C55}">
      <dsp:nvSpPr>
        <dsp:cNvPr id="0" name=""/>
        <dsp:cNvSpPr/>
      </dsp:nvSpPr>
      <dsp:spPr>
        <a:xfrm>
          <a:off x="0" y="2022013"/>
          <a:ext cx="6513603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0DAE0F-FD2F-9845-AAEE-2A250035FE47}">
      <dsp:nvSpPr>
        <dsp:cNvPr id="0" name=""/>
        <dsp:cNvSpPr/>
      </dsp:nvSpPr>
      <dsp:spPr>
        <a:xfrm>
          <a:off x="325680" y="1534933"/>
          <a:ext cx="4559522" cy="974160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2339" tIns="0" rIns="172339" bIns="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For a sub-intern?</a:t>
          </a:r>
        </a:p>
      </dsp:txBody>
      <dsp:txXfrm>
        <a:off x="373235" y="1582488"/>
        <a:ext cx="4464412" cy="879050"/>
      </dsp:txXfrm>
    </dsp:sp>
    <dsp:sp modelId="{38C43DF9-FE51-474E-9DA6-D9CBC141498C}">
      <dsp:nvSpPr>
        <dsp:cNvPr id="0" name=""/>
        <dsp:cNvSpPr/>
      </dsp:nvSpPr>
      <dsp:spPr>
        <a:xfrm>
          <a:off x="0" y="3518893"/>
          <a:ext cx="6513603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8DEDDC-9FBB-DD4A-87C4-F785CEC0BAD1}">
      <dsp:nvSpPr>
        <dsp:cNvPr id="0" name=""/>
        <dsp:cNvSpPr/>
      </dsp:nvSpPr>
      <dsp:spPr>
        <a:xfrm>
          <a:off x="325680" y="3031813"/>
          <a:ext cx="4559522" cy="974160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2339" tIns="0" rIns="172339" bIns="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For an intern?</a:t>
          </a:r>
        </a:p>
      </dsp:txBody>
      <dsp:txXfrm>
        <a:off x="373235" y="3079368"/>
        <a:ext cx="4464412" cy="879050"/>
      </dsp:txXfrm>
    </dsp:sp>
    <dsp:sp modelId="{ADF57234-F63A-EF45-9282-CA15EEA3551A}">
      <dsp:nvSpPr>
        <dsp:cNvPr id="0" name=""/>
        <dsp:cNvSpPr/>
      </dsp:nvSpPr>
      <dsp:spPr>
        <a:xfrm>
          <a:off x="0" y="5015773"/>
          <a:ext cx="6513603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49EBCA-7A27-C743-9156-313773D91A42}">
      <dsp:nvSpPr>
        <dsp:cNvPr id="0" name=""/>
        <dsp:cNvSpPr/>
      </dsp:nvSpPr>
      <dsp:spPr>
        <a:xfrm>
          <a:off x="325680" y="4528693"/>
          <a:ext cx="4559522" cy="97416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2339" tIns="0" rIns="172339" bIns="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For a PGY-2?</a:t>
          </a:r>
        </a:p>
      </dsp:txBody>
      <dsp:txXfrm>
        <a:off x="373235" y="4576248"/>
        <a:ext cx="4464412" cy="87905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8B47D8-CF38-48F3-B782-86837086B30F}">
      <dsp:nvSpPr>
        <dsp:cNvPr id="0" name=""/>
        <dsp:cNvSpPr/>
      </dsp:nvSpPr>
      <dsp:spPr>
        <a:xfrm>
          <a:off x="0" y="956381"/>
          <a:ext cx="6513603" cy="176562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557EFF-2612-4243-94B0-41E9F33CC146}">
      <dsp:nvSpPr>
        <dsp:cNvPr id="0" name=""/>
        <dsp:cNvSpPr/>
      </dsp:nvSpPr>
      <dsp:spPr>
        <a:xfrm>
          <a:off x="534102" y="1353647"/>
          <a:ext cx="971095" cy="97109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6FADC8-D56F-474F-902D-908B21AA2E92}">
      <dsp:nvSpPr>
        <dsp:cNvPr id="0" name=""/>
        <dsp:cNvSpPr/>
      </dsp:nvSpPr>
      <dsp:spPr>
        <a:xfrm>
          <a:off x="2039300" y="956381"/>
          <a:ext cx="4474303" cy="17656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862" tIns="186862" rIns="186862" bIns="186862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Ask open ended questions to assess knowledge level</a:t>
          </a:r>
        </a:p>
      </dsp:txBody>
      <dsp:txXfrm>
        <a:off x="2039300" y="956381"/>
        <a:ext cx="4474303" cy="1765627"/>
      </dsp:txXfrm>
    </dsp:sp>
    <dsp:sp modelId="{5EA4D636-297D-4381-A341-27A4A7701A9B}">
      <dsp:nvSpPr>
        <dsp:cNvPr id="0" name=""/>
        <dsp:cNvSpPr/>
      </dsp:nvSpPr>
      <dsp:spPr>
        <a:xfrm>
          <a:off x="0" y="3163416"/>
          <a:ext cx="6513603" cy="176562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27563A-168C-4950-BD23-4C5B44B20534}">
      <dsp:nvSpPr>
        <dsp:cNvPr id="0" name=""/>
        <dsp:cNvSpPr/>
      </dsp:nvSpPr>
      <dsp:spPr>
        <a:xfrm>
          <a:off x="534102" y="3560682"/>
          <a:ext cx="971095" cy="97109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A317E4-2C21-40B9-9394-F7E1B225309F}">
      <dsp:nvSpPr>
        <dsp:cNvPr id="0" name=""/>
        <dsp:cNvSpPr/>
      </dsp:nvSpPr>
      <dsp:spPr>
        <a:xfrm>
          <a:off x="2039300" y="3163416"/>
          <a:ext cx="4474303" cy="17656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862" tIns="186862" rIns="186862" bIns="186862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Pose hypothetical “what if” scenarios to probe for depth of knowledge </a:t>
          </a:r>
        </a:p>
      </dsp:txBody>
      <dsp:txXfrm>
        <a:off x="2039300" y="3163416"/>
        <a:ext cx="4474303" cy="176562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EF15AE-9011-4505-A7EB-C1E634226612}">
      <dsp:nvSpPr>
        <dsp:cNvPr id="0" name=""/>
        <dsp:cNvSpPr/>
      </dsp:nvSpPr>
      <dsp:spPr>
        <a:xfrm>
          <a:off x="1148270" y="37400"/>
          <a:ext cx="1441125" cy="144112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BFEB1C-B02A-4F3D-8467-010994B8D1BC}">
      <dsp:nvSpPr>
        <dsp:cNvPr id="0" name=""/>
        <dsp:cNvSpPr/>
      </dsp:nvSpPr>
      <dsp:spPr>
        <a:xfrm>
          <a:off x="1455395" y="344525"/>
          <a:ext cx="826875" cy="82687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675426-F31D-4E95-876E-4787C1ED41DD}">
      <dsp:nvSpPr>
        <dsp:cNvPr id="0" name=""/>
        <dsp:cNvSpPr/>
      </dsp:nvSpPr>
      <dsp:spPr>
        <a:xfrm>
          <a:off x="687583" y="1927400"/>
          <a:ext cx="2362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Here is my teaching point</a:t>
          </a:r>
        </a:p>
      </dsp:txBody>
      <dsp:txXfrm>
        <a:off x="687583" y="1927400"/>
        <a:ext cx="2362500" cy="720000"/>
      </dsp:txXfrm>
    </dsp:sp>
    <dsp:sp modelId="{971AE232-D101-4418-B92D-EFD1D060F8D9}">
      <dsp:nvSpPr>
        <dsp:cNvPr id="0" name=""/>
        <dsp:cNvSpPr/>
      </dsp:nvSpPr>
      <dsp:spPr>
        <a:xfrm>
          <a:off x="3924208" y="37400"/>
          <a:ext cx="1441125" cy="144112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0783E8-190A-41ED-8601-73EFC7A3F60A}">
      <dsp:nvSpPr>
        <dsp:cNvPr id="0" name=""/>
        <dsp:cNvSpPr/>
      </dsp:nvSpPr>
      <dsp:spPr>
        <a:xfrm>
          <a:off x="4231333" y="344525"/>
          <a:ext cx="826875" cy="82687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146D06-DEA5-494B-A6C8-3A0D924CBA2A}">
      <dsp:nvSpPr>
        <dsp:cNvPr id="0" name=""/>
        <dsp:cNvSpPr/>
      </dsp:nvSpPr>
      <dsp:spPr>
        <a:xfrm>
          <a:off x="3463520" y="1927400"/>
          <a:ext cx="2362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Tell me what you learned from this case</a:t>
          </a:r>
        </a:p>
      </dsp:txBody>
      <dsp:txXfrm>
        <a:off x="3463520" y="1927400"/>
        <a:ext cx="2362500" cy="720000"/>
      </dsp:txXfrm>
    </dsp:sp>
    <dsp:sp modelId="{7D79FFC0-FB79-437F-AC93-C921643A5C49}">
      <dsp:nvSpPr>
        <dsp:cNvPr id="0" name=""/>
        <dsp:cNvSpPr/>
      </dsp:nvSpPr>
      <dsp:spPr>
        <a:xfrm>
          <a:off x="2536239" y="3238025"/>
          <a:ext cx="1441125" cy="144112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55C225-DCEC-4627-AB72-CF164C693BB8}">
      <dsp:nvSpPr>
        <dsp:cNvPr id="0" name=""/>
        <dsp:cNvSpPr/>
      </dsp:nvSpPr>
      <dsp:spPr>
        <a:xfrm>
          <a:off x="2843364" y="3545150"/>
          <a:ext cx="826875" cy="82687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4B95D7-8992-4996-BE93-90AA6E539EF9}">
      <dsp:nvSpPr>
        <dsp:cNvPr id="0" name=""/>
        <dsp:cNvSpPr/>
      </dsp:nvSpPr>
      <dsp:spPr>
        <a:xfrm>
          <a:off x="2075551" y="5128025"/>
          <a:ext cx="2362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Summarize what you learned on shift today</a:t>
          </a:r>
        </a:p>
      </dsp:txBody>
      <dsp:txXfrm>
        <a:off x="2075551" y="5128025"/>
        <a:ext cx="2362500" cy="7200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4EDC88-97AD-4263-A211-2A930C371D73}">
      <dsp:nvSpPr>
        <dsp:cNvPr id="0" name=""/>
        <dsp:cNvSpPr/>
      </dsp:nvSpPr>
      <dsp:spPr>
        <a:xfrm>
          <a:off x="0" y="718"/>
          <a:ext cx="65136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C50315-A09C-480F-BFA8-D94BD3BF1334}">
      <dsp:nvSpPr>
        <dsp:cNvPr id="0" name=""/>
        <dsp:cNvSpPr/>
      </dsp:nvSpPr>
      <dsp:spPr>
        <a:xfrm>
          <a:off x="508544" y="378974"/>
          <a:ext cx="924626" cy="9246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DC766E-2CCD-4E22-B75D-6F4DA9C4629D}">
      <dsp:nvSpPr>
        <dsp:cNvPr id="0" name=""/>
        <dsp:cNvSpPr/>
      </dsp:nvSpPr>
      <dsp:spPr>
        <a:xfrm>
          <a:off x="1941716" y="718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3-5 minute canned lecture</a:t>
          </a:r>
        </a:p>
      </dsp:txBody>
      <dsp:txXfrm>
        <a:off x="1941716" y="718"/>
        <a:ext cx="4571887" cy="1681139"/>
      </dsp:txXfrm>
    </dsp:sp>
    <dsp:sp modelId="{184B3CE7-E8C2-4164-820D-6C248C0321E8}">
      <dsp:nvSpPr>
        <dsp:cNvPr id="0" name=""/>
        <dsp:cNvSpPr/>
      </dsp:nvSpPr>
      <dsp:spPr>
        <a:xfrm>
          <a:off x="0" y="2102143"/>
          <a:ext cx="65136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A1FD12-F676-4182-BB79-92E2BE9E1577}">
      <dsp:nvSpPr>
        <dsp:cNvPr id="0" name=""/>
        <dsp:cNvSpPr/>
      </dsp:nvSpPr>
      <dsp:spPr>
        <a:xfrm>
          <a:off x="508544" y="2480399"/>
          <a:ext cx="924626" cy="9246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5FA327-A221-4B32-8CB5-617B6FFB8C05}">
      <dsp:nvSpPr>
        <dsp:cNvPr id="0" name=""/>
        <dsp:cNvSpPr/>
      </dsp:nvSpPr>
      <dsp:spPr>
        <a:xfrm>
          <a:off x="1941716" y="2102143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Highlight an EKG finding</a:t>
          </a:r>
        </a:p>
      </dsp:txBody>
      <dsp:txXfrm>
        <a:off x="1941716" y="2102143"/>
        <a:ext cx="4571887" cy="1681139"/>
      </dsp:txXfrm>
    </dsp:sp>
    <dsp:sp modelId="{7E7A1AFB-C18E-404E-8686-A3405D91CC2B}">
      <dsp:nvSpPr>
        <dsp:cNvPr id="0" name=""/>
        <dsp:cNvSpPr/>
      </dsp:nvSpPr>
      <dsp:spPr>
        <a:xfrm>
          <a:off x="0" y="4203567"/>
          <a:ext cx="65136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F7B683-9550-48FD-826C-552C913E8EC3}">
      <dsp:nvSpPr>
        <dsp:cNvPr id="0" name=""/>
        <dsp:cNvSpPr/>
      </dsp:nvSpPr>
      <dsp:spPr>
        <a:xfrm>
          <a:off x="508544" y="4581824"/>
          <a:ext cx="924626" cy="9246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42A6AA-DDB4-46AA-BA9E-679C2432968D}">
      <dsp:nvSpPr>
        <dsp:cNvPr id="0" name=""/>
        <dsp:cNvSpPr/>
      </dsp:nvSpPr>
      <dsp:spPr>
        <a:xfrm>
          <a:off x="1941716" y="4203567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Review side effects of a commonly used medication</a:t>
          </a:r>
        </a:p>
      </dsp:txBody>
      <dsp:txXfrm>
        <a:off x="1941716" y="4203567"/>
        <a:ext cx="4571887" cy="168113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DC8F1D-8975-4C43-8F3F-FAF69E494BE1}">
      <dsp:nvSpPr>
        <dsp:cNvPr id="0" name=""/>
        <dsp:cNvSpPr/>
      </dsp:nvSpPr>
      <dsp:spPr>
        <a:xfrm>
          <a:off x="0" y="525133"/>
          <a:ext cx="6513603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B22ADD-47EA-5240-BAF0-88003B27968D}">
      <dsp:nvSpPr>
        <dsp:cNvPr id="0" name=""/>
        <dsp:cNvSpPr/>
      </dsp:nvSpPr>
      <dsp:spPr>
        <a:xfrm>
          <a:off x="325680" y="38052"/>
          <a:ext cx="4559522" cy="9741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2339" tIns="0" rIns="172339" bIns="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One Minute Preceptor</a:t>
          </a:r>
        </a:p>
      </dsp:txBody>
      <dsp:txXfrm>
        <a:off x="373235" y="85607"/>
        <a:ext cx="4464412" cy="879050"/>
      </dsp:txXfrm>
    </dsp:sp>
    <dsp:sp modelId="{CA4AD844-201D-3141-AB3E-97F2612825F6}">
      <dsp:nvSpPr>
        <dsp:cNvPr id="0" name=""/>
        <dsp:cNvSpPr/>
      </dsp:nvSpPr>
      <dsp:spPr>
        <a:xfrm>
          <a:off x="0" y="2022013"/>
          <a:ext cx="6513603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A06EEC-7E87-3E4C-9E2A-88A12040B096}">
      <dsp:nvSpPr>
        <dsp:cNvPr id="0" name=""/>
        <dsp:cNvSpPr/>
      </dsp:nvSpPr>
      <dsp:spPr>
        <a:xfrm>
          <a:off x="325680" y="1534933"/>
          <a:ext cx="4559522" cy="974160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2339" tIns="0" rIns="172339" bIns="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ED STAT!</a:t>
          </a:r>
        </a:p>
      </dsp:txBody>
      <dsp:txXfrm>
        <a:off x="373235" y="1582488"/>
        <a:ext cx="4464412" cy="879050"/>
      </dsp:txXfrm>
    </dsp:sp>
    <dsp:sp modelId="{B96249C7-BD3B-9C45-B534-6CC830B9970B}">
      <dsp:nvSpPr>
        <dsp:cNvPr id="0" name=""/>
        <dsp:cNvSpPr/>
      </dsp:nvSpPr>
      <dsp:spPr>
        <a:xfrm>
          <a:off x="0" y="3518893"/>
          <a:ext cx="6513603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90112D-C6BD-F749-B470-18F47175FE7A}">
      <dsp:nvSpPr>
        <dsp:cNvPr id="0" name=""/>
        <dsp:cNvSpPr/>
      </dsp:nvSpPr>
      <dsp:spPr>
        <a:xfrm>
          <a:off x="325680" y="3031813"/>
          <a:ext cx="4559522" cy="974160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2339" tIns="0" rIns="172339" bIns="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SNAPPS</a:t>
          </a:r>
        </a:p>
      </dsp:txBody>
      <dsp:txXfrm>
        <a:off x="373235" y="3079368"/>
        <a:ext cx="4464412" cy="879050"/>
      </dsp:txXfrm>
    </dsp:sp>
    <dsp:sp modelId="{96E7E36F-A027-7345-A195-1910A27B6E31}">
      <dsp:nvSpPr>
        <dsp:cNvPr id="0" name=""/>
        <dsp:cNvSpPr/>
      </dsp:nvSpPr>
      <dsp:spPr>
        <a:xfrm>
          <a:off x="0" y="5015773"/>
          <a:ext cx="6513603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F4B3B5-378B-764B-A7AF-5873EB581F4C}">
      <dsp:nvSpPr>
        <dsp:cNvPr id="0" name=""/>
        <dsp:cNvSpPr/>
      </dsp:nvSpPr>
      <dsp:spPr>
        <a:xfrm>
          <a:off x="325680" y="4528693"/>
          <a:ext cx="4559522" cy="97416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2339" tIns="0" rIns="172339" bIns="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SPIT</a:t>
          </a:r>
        </a:p>
      </dsp:txBody>
      <dsp:txXfrm>
        <a:off x="373235" y="4576248"/>
        <a:ext cx="4464412" cy="87905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7FF57E-F382-46E1-A9B8-B321D358FA17}">
      <dsp:nvSpPr>
        <dsp:cNvPr id="0" name=""/>
        <dsp:cNvSpPr/>
      </dsp:nvSpPr>
      <dsp:spPr>
        <a:xfrm>
          <a:off x="0" y="1903"/>
          <a:ext cx="6513603" cy="8112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6766E5-0C12-40D4-8D6F-3FD6DD683B2F}">
      <dsp:nvSpPr>
        <dsp:cNvPr id="0" name=""/>
        <dsp:cNvSpPr/>
      </dsp:nvSpPr>
      <dsp:spPr>
        <a:xfrm>
          <a:off x="245405" y="184436"/>
          <a:ext cx="446191" cy="44619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B73491-A652-45DA-A829-7738C443513D}">
      <dsp:nvSpPr>
        <dsp:cNvPr id="0" name=""/>
        <dsp:cNvSpPr/>
      </dsp:nvSpPr>
      <dsp:spPr>
        <a:xfrm>
          <a:off x="937002" y="1903"/>
          <a:ext cx="5576601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Get a commitment - ”what do you think is going on?”</a:t>
          </a:r>
        </a:p>
      </dsp:txBody>
      <dsp:txXfrm>
        <a:off x="937002" y="1903"/>
        <a:ext cx="5576601" cy="811257"/>
      </dsp:txXfrm>
    </dsp:sp>
    <dsp:sp modelId="{69CD6A16-2BD7-46E7-8D7B-9BD31434CE52}">
      <dsp:nvSpPr>
        <dsp:cNvPr id="0" name=""/>
        <dsp:cNvSpPr/>
      </dsp:nvSpPr>
      <dsp:spPr>
        <a:xfrm>
          <a:off x="0" y="1015975"/>
          <a:ext cx="6513603" cy="8112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EB9001-E2CE-41E0-9D6D-01741F2E05F5}">
      <dsp:nvSpPr>
        <dsp:cNvPr id="0" name=""/>
        <dsp:cNvSpPr/>
      </dsp:nvSpPr>
      <dsp:spPr>
        <a:xfrm>
          <a:off x="245405" y="1198508"/>
          <a:ext cx="446191" cy="44619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5C8E62-1DAD-4346-AA5E-4524247F913A}">
      <dsp:nvSpPr>
        <dsp:cNvPr id="0" name=""/>
        <dsp:cNvSpPr/>
      </dsp:nvSpPr>
      <dsp:spPr>
        <a:xfrm>
          <a:off x="937002" y="1015975"/>
          <a:ext cx="5576601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Probe for supporting evidence- “why do you think that is the case?”</a:t>
          </a:r>
        </a:p>
      </dsp:txBody>
      <dsp:txXfrm>
        <a:off x="937002" y="1015975"/>
        <a:ext cx="5576601" cy="811257"/>
      </dsp:txXfrm>
    </dsp:sp>
    <dsp:sp modelId="{7CC91313-074C-41EB-A2B4-F66720F7861C}">
      <dsp:nvSpPr>
        <dsp:cNvPr id="0" name=""/>
        <dsp:cNvSpPr/>
      </dsp:nvSpPr>
      <dsp:spPr>
        <a:xfrm>
          <a:off x="0" y="2030048"/>
          <a:ext cx="6513603" cy="8112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FB2AF9-D768-4F19-9C72-5F7346A3312E}">
      <dsp:nvSpPr>
        <dsp:cNvPr id="0" name=""/>
        <dsp:cNvSpPr/>
      </dsp:nvSpPr>
      <dsp:spPr>
        <a:xfrm>
          <a:off x="245405" y="2212581"/>
          <a:ext cx="446191" cy="44619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F3A088-6477-4D0A-AE38-0BF33B476115}">
      <dsp:nvSpPr>
        <dsp:cNvPr id="0" name=""/>
        <dsp:cNvSpPr/>
      </dsp:nvSpPr>
      <dsp:spPr>
        <a:xfrm>
          <a:off x="937002" y="2030048"/>
          <a:ext cx="5576601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Teach general rules- provide a brief patient care pearl</a:t>
          </a:r>
        </a:p>
      </dsp:txBody>
      <dsp:txXfrm>
        <a:off x="937002" y="2030048"/>
        <a:ext cx="5576601" cy="811257"/>
      </dsp:txXfrm>
    </dsp:sp>
    <dsp:sp modelId="{51E21264-C78C-4116-BAC1-F3761250A943}">
      <dsp:nvSpPr>
        <dsp:cNvPr id="0" name=""/>
        <dsp:cNvSpPr/>
      </dsp:nvSpPr>
      <dsp:spPr>
        <a:xfrm>
          <a:off x="0" y="3044120"/>
          <a:ext cx="6513603" cy="8112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037E98-ADD1-4E3B-A56C-8705DD6D8A47}">
      <dsp:nvSpPr>
        <dsp:cNvPr id="0" name=""/>
        <dsp:cNvSpPr/>
      </dsp:nvSpPr>
      <dsp:spPr>
        <a:xfrm>
          <a:off x="245405" y="3226653"/>
          <a:ext cx="446191" cy="44619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58E7FE-84E4-4CE2-8751-2EDC164D1B95}">
      <dsp:nvSpPr>
        <dsp:cNvPr id="0" name=""/>
        <dsp:cNvSpPr/>
      </dsp:nvSpPr>
      <dsp:spPr>
        <a:xfrm>
          <a:off x="937002" y="3044120"/>
          <a:ext cx="5576601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Reinforce what was done right- specific positive feedback</a:t>
          </a:r>
        </a:p>
      </dsp:txBody>
      <dsp:txXfrm>
        <a:off x="937002" y="3044120"/>
        <a:ext cx="5576601" cy="811257"/>
      </dsp:txXfrm>
    </dsp:sp>
    <dsp:sp modelId="{B8F151E3-091C-4407-9978-F62F8DC181DC}">
      <dsp:nvSpPr>
        <dsp:cNvPr id="0" name=""/>
        <dsp:cNvSpPr/>
      </dsp:nvSpPr>
      <dsp:spPr>
        <a:xfrm>
          <a:off x="0" y="4058192"/>
          <a:ext cx="6513603" cy="8112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9110C4-96F0-459D-9F58-15EE2572379C}">
      <dsp:nvSpPr>
        <dsp:cNvPr id="0" name=""/>
        <dsp:cNvSpPr/>
      </dsp:nvSpPr>
      <dsp:spPr>
        <a:xfrm>
          <a:off x="245405" y="4240725"/>
          <a:ext cx="446191" cy="446191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39955E-FFD7-4AA4-A6FD-2ABABE8EEE7C}">
      <dsp:nvSpPr>
        <dsp:cNvPr id="0" name=""/>
        <dsp:cNvSpPr/>
      </dsp:nvSpPr>
      <dsp:spPr>
        <a:xfrm>
          <a:off x="937002" y="4058192"/>
          <a:ext cx="5576601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Correct mistakes- specific constructive feedback</a:t>
          </a:r>
        </a:p>
      </dsp:txBody>
      <dsp:txXfrm>
        <a:off x="937002" y="4058192"/>
        <a:ext cx="5576601" cy="811257"/>
      </dsp:txXfrm>
    </dsp:sp>
    <dsp:sp modelId="{F5CE6B6F-7787-4003-B896-9A1F4B3329FA}">
      <dsp:nvSpPr>
        <dsp:cNvPr id="0" name=""/>
        <dsp:cNvSpPr/>
      </dsp:nvSpPr>
      <dsp:spPr>
        <a:xfrm>
          <a:off x="0" y="5072264"/>
          <a:ext cx="6513603" cy="8112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344660-DC85-45E8-A1C4-DD9085D1A878}">
      <dsp:nvSpPr>
        <dsp:cNvPr id="0" name=""/>
        <dsp:cNvSpPr/>
      </dsp:nvSpPr>
      <dsp:spPr>
        <a:xfrm>
          <a:off x="245405" y="5254797"/>
          <a:ext cx="446191" cy="446191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E548A0-3294-4909-A78F-C8C34748DDA5}">
      <dsp:nvSpPr>
        <dsp:cNvPr id="0" name=""/>
        <dsp:cNvSpPr/>
      </dsp:nvSpPr>
      <dsp:spPr>
        <a:xfrm>
          <a:off x="937002" y="5072264"/>
          <a:ext cx="5576601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Identify next learning steps</a:t>
          </a:r>
        </a:p>
      </dsp:txBody>
      <dsp:txXfrm>
        <a:off x="937002" y="5072264"/>
        <a:ext cx="5576601" cy="8112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F8F159-C810-8848-8503-1C4FBB055D12}" type="datetimeFigureOut">
              <a:rPr lang="en-US" smtClean="0"/>
              <a:t>11/10/20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56C62A-4D36-1A40-86BB-0BCD0327D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467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56C62A-4D36-1A40-86BB-0BCD0327DEE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241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56C62A-4D36-1A40-86BB-0BCD0327DEE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24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5A6FF-2A06-674B-A3FC-217D007A4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B67F39-B1B7-794E-8944-87900B55D5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5F2BDA-2BD8-6940-9E40-78936D911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08D6-0F37-4144-A4D4-E13E2D5C8CFA}" type="datetimeFigureOut">
              <a:rPr lang="en-US" smtClean="0"/>
              <a:t>11/10/20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01AB07-1A19-CC42-852B-791D7E49E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DD4BD1-D414-CE47-BBD2-AE27C4F18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DDA99-EB9A-1747-8959-3B6C80759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887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4FA53-CC46-E549-8CCC-F9CA174ED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D82CD7-AD61-894E-858E-AB76240638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4D3732-05AD-954B-A897-CF6E4B780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08D6-0F37-4144-A4D4-E13E2D5C8CFA}" type="datetimeFigureOut">
              <a:rPr lang="en-US" smtClean="0"/>
              <a:t>11/10/20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F05D8C-9C63-E84A-9D76-CB4BDBAD6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357966-7A59-9F45-B89F-19FA43B3B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DDA99-EB9A-1747-8959-3B6C80759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455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B1DB62-2A94-134C-8E05-C000CA6074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1EB354-84F4-5E40-B015-2ECB49E08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24A09B-CFD2-5842-901D-44AA1DE99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08D6-0F37-4144-A4D4-E13E2D5C8CFA}" type="datetimeFigureOut">
              <a:rPr lang="en-US" smtClean="0"/>
              <a:t>11/10/20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4C9A28-D5CA-AA4F-9C5C-CA2902293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7FD867-E8D9-B64F-8F82-827FA2EED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DDA99-EB9A-1747-8959-3B6C80759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63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8D9BB-196E-6A40-A821-8B888ED74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3C4327-2C72-8F49-9FE4-2B9DA284C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10AA67-04FD-8346-BF35-CC8A3C011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08D6-0F37-4144-A4D4-E13E2D5C8CFA}" type="datetimeFigureOut">
              <a:rPr lang="en-US" smtClean="0"/>
              <a:t>11/10/20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CB5A55-FEB5-FF49-839F-D80A25B81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AE5E4B-A023-024F-B46F-A3BD58D46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DDA99-EB9A-1747-8959-3B6C80759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191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F32B9-65CF-A143-BCC5-FC17634FA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0D54A7-D303-7A4D-9CD1-D863D34E74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E2A7B8-442C-6C4B-BC2D-51821C308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08D6-0F37-4144-A4D4-E13E2D5C8CFA}" type="datetimeFigureOut">
              <a:rPr lang="en-US" smtClean="0"/>
              <a:t>11/10/20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897707-F580-CA4B-A6F2-860F1D9C7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6BD872-8B18-2249-B38A-0B39E26ED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DDA99-EB9A-1747-8959-3B6C80759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79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13B37-4A26-B142-A196-C83681600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D296A-8906-6943-8794-658D83548A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1B821B-192D-824D-BAFB-7F60CAF041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4E903B-1E2E-8F44-AEEC-AA406F904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08D6-0F37-4144-A4D4-E13E2D5C8CFA}" type="datetimeFigureOut">
              <a:rPr lang="en-US" smtClean="0"/>
              <a:t>11/10/20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06DCBF-3F9E-894D-A249-AFFBD3A9A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59318F-9AA6-5045-94FA-7389B6499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DDA99-EB9A-1747-8959-3B6C80759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334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E0E9A-6840-4141-AD38-1A1EA4371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0B4556-B066-744F-994D-943CD9E969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625DE2-56B7-774C-9277-220C9A1E3F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4CC014-A6A3-854D-9A15-B76524D4E3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FAF0AD-948B-804F-89E0-0A4D401D60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191AD9-EDD3-A346-91B8-EE0DC9CA2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08D6-0F37-4144-A4D4-E13E2D5C8CFA}" type="datetimeFigureOut">
              <a:rPr lang="en-US" smtClean="0"/>
              <a:t>11/10/20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A8F68F-6689-CE44-AD9A-74FFD1C0D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8326E1-A18D-544C-A9B8-F6D2410E4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DDA99-EB9A-1747-8959-3B6C80759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017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C8736-B088-9C49-A033-5518C2DA1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F81940-D693-0E4D-B3A9-F2A61D500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08D6-0F37-4144-A4D4-E13E2D5C8CFA}" type="datetimeFigureOut">
              <a:rPr lang="en-US" smtClean="0"/>
              <a:t>11/10/20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609603-39AA-744C-B51F-8908F134C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720998-2A5E-6C47-B665-A7003FC3B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DDA99-EB9A-1747-8959-3B6C80759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493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647FC5-1FCF-CD4D-B76F-FD8838BD6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08D6-0F37-4144-A4D4-E13E2D5C8CFA}" type="datetimeFigureOut">
              <a:rPr lang="en-US" smtClean="0"/>
              <a:t>11/10/20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272C08-FB34-1047-A42F-8E1AADB9E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9B7AA9-4587-3746-8EC0-2BE344D59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DDA99-EB9A-1747-8959-3B6C80759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106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91C0E-5F03-1145-93D7-EAD8A7A2E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F51F3-FDBB-8648-90CF-EF23C88A2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84B506-4F1B-3444-B720-700008209F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ACCDF0-E581-E44E-B39A-6EEF2BF14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08D6-0F37-4144-A4D4-E13E2D5C8CFA}" type="datetimeFigureOut">
              <a:rPr lang="en-US" smtClean="0"/>
              <a:t>11/10/20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704FF7-4FD1-DC4A-B832-E3997D078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8A747A-FB32-B043-87AB-406163511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DDA99-EB9A-1747-8959-3B6C80759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916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DC02D-EFC6-E947-A843-5F6E0CC60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B3B31B-7DA3-4E4F-81A4-B853D377FF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D1F97F-2C63-AF44-A797-EF7A6F0C07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A3410D-132E-BA43-B145-FB27C2E81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08D6-0F37-4144-A4D4-E13E2D5C8CFA}" type="datetimeFigureOut">
              <a:rPr lang="en-US" smtClean="0"/>
              <a:t>11/10/20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32A227-12E2-6348-9AE3-B5F913627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42794D-44FA-C141-BDA1-A5DBA29C1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DDA99-EB9A-1747-8959-3B6C80759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41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0A81F0-4816-6341-92E0-2A1FBDC26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C80DA7-A366-9846-933F-BA1EDDDED3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C90DB3-E810-544D-8D11-F9370D9785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308D6-0F37-4144-A4D4-E13E2D5C8CFA}" type="datetimeFigureOut">
              <a:rPr lang="en-US" smtClean="0"/>
              <a:t>11/10/20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92F209-3775-FA4C-8743-7B8F4B6624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0B9ED8-4DBF-D845-BF8E-0E649FDB2E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DDA99-EB9A-1747-8959-3B6C80759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427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8153EC8-8E01-4D70-B575-24ABD35A11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638812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0EB666-872A-7341-9985-5DBCC4AE9B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2750" y="657498"/>
            <a:ext cx="4806184" cy="3644537"/>
          </a:xfrm>
          <a:noFill/>
        </p:spPr>
        <p:txBody>
          <a:bodyPr>
            <a:normAutofit/>
          </a:bodyPr>
          <a:lstStyle/>
          <a:p>
            <a:pPr algn="l"/>
            <a:r>
              <a:rPr lang="en-US" sz="5400" b="1" dirty="0">
                <a:solidFill>
                  <a:schemeClr val="bg1"/>
                </a:solidFill>
              </a:rPr>
              <a:t>Teaching on Shift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EB6750-A5B9-D54E-BD40-5805F20E2A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2750" y="4545874"/>
            <a:ext cx="4806184" cy="1672046"/>
          </a:xfrm>
          <a:noFill/>
        </p:spPr>
        <p:txBody>
          <a:bodyPr>
            <a:normAutofit/>
          </a:bodyPr>
          <a:lstStyle/>
          <a:p>
            <a:pPr algn="l"/>
            <a:r>
              <a:rPr lang="en-US" sz="2800">
                <a:solidFill>
                  <a:schemeClr val="bg1"/>
                </a:solidFill>
              </a:rPr>
              <a:t>Jessica Bod MD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8ACF7F-F913-4B48-BCFF-9892D6A5803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050" r="17522" b="-1"/>
          <a:stretch/>
        </p:blipFill>
        <p:spPr>
          <a:xfrm>
            <a:off x="6095999" y="10"/>
            <a:ext cx="6105655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0495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8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4609D0-9E43-0347-B15D-2C16F6C2A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Use a Teaching Model</a:t>
            </a: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F5C1B044-7FCC-4EE6-855D-20B2497D05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1720174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4987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FE2077-FCA8-084A-B703-B50603AEE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FFFFFF"/>
                </a:solidFill>
              </a:rPr>
              <a:t>One Minute Preceptor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05AFDAA-4064-48A8-A558-7F2A6BDD8A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9264477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4545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569728-D99C-4F4A-AA3E-36152AA55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</a:rPr>
              <a:t>ED STAT!</a:t>
            </a:r>
            <a:r>
              <a:rPr lang="en-US" dirty="0">
                <a:solidFill>
                  <a:srgbClr val="FFFFFF"/>
                </a:solidFill>
              </a:rPr>
              <a:t> Emergency Department Strategies for Teaching Any Time!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26091A8-17D9-41C7-B5CE-846E9BBCB7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7581003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89069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289BDD-35FC-394C-99EB-47E7670B3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</a:rPr>
              <a:t>SNAPPS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498F65A-EC80-4168-B75E-3DA9034BE7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4867504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31245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7A56E9-7C34-2B44-930A-72941FB02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FFFFFF"/>
                </a:solidFill>
              </a:rPr>
              <a:t>SPIT-</a:t>
            </a:r>
            <a:r>
              <a:rPr lang="en-US">
                <a:solidFill>
                  <a:srgbClr val="FFFFFF"/>
                </a:solidFill>
              </a:rPr>
              <a:t> Encouraging a Broad Differential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9C5DC3A-D377-4CAD-A897-21B9028F97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6197389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985347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4A64AD-AEDF-E044-8F8E-3A3B23CD0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Conclusions</a:t>
            </a:r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44C1B362-C3DD-4A61-8A7E-EC32A2684B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20796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97662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47A726-B522-484D-9A07-CB5D47CD5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FFFFFF"/>
                </a:solidFill>
              </a:rPr>
              <a:t>Objectives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05AAA4E-6758-4362-84E1-F4872319CF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6131481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0979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691BB6-189A-FC44-A6DE-F62EEC88A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FFFFFF"/>
                </a:solidFill>
              </a:rPr>
              <a:t>Setting Goals and Expectations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0C748B9-DDB6-496D-9F4B-45A0B5898A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3526500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1601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9A03B6-5138-8441-88F7-ADF7D177F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FFFFFF"/>
                </a:solidFill>
              </a:rPr>
              <a:t>Setting Goals and Expectations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E543494-9926-4909-B859-9E9F95B3F0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5200027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3376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98AE8F-DEDE-F549-8A10-8796AC044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FFFFFF"/>
                </a:solidFill>
              </a:rPr>
              <a:t>Setting Goals and Expectations- </a:t>
            </a:r>
            <a:r>
              <a:rPr lang="en-US">
                <a:solidFill>
                  <a:srgbClr val="FFFFFF"/>
                </a:solidFill>
              </a:rPr>
              <a:t>Taking the Lead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8C235D8-BC36-4553-807F-5538A92CDE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3015001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20151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4A03CC-BC94-AA49-BCAC-52347A366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FFFFFF"/>
                </a:solidFill>
              </a:rPr>
              <a:t>Diagnosing Your Learner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CA65221-9184-4363-95BD-1A7628758C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0162723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8107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: Shape 13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466231-5715-E04B-9DF6-17EB7DB85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FFFFFF"/>
                </a:solidFill>
              </a:rPr>
              <a:t>Tag Your Teaching</a:t>
            </a:r>
            <a:endParaRPr lang="en-US" dirty="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9D455CE-4516-44E2-AC95-D51D8F2B7D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7799341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6549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7A1251-B333-9341-B648-FA5D2C6C4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</a:rPr>
              <a:t>Create Teaching Scripts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6BC0743-AFE9-4182-89CF-B192E2B191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2500727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6868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1ED8053C-AF28-403A-90F2-67A100EDEC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6D7E54-3B0C-4E4C-A421-F1EC5030F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0916" y="1593658"/>
            <a:ext cx="6404260" cy="295941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7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Create Teaching Scripts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EBF2A-9BB6-2C46-B401-A76C81203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916" y="4659464"/>
            <a:ext cx="6404260" cy="71720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Share your successful teaching scripts with the group!</a:t>
            </a:r>
          </a:p>
        </p:txBody>
      </p:sp>
      <p:pic>
        <p:nvPicPr>
          <p:cNvPr id="18" name="Graphic 17" descr="Script">
            <a:extLst>
              <a:ext uri="{FF2B5EF4-FFF2-40B4-BE49-F238E27FC236}">
                <a16:creationId xmlns:a16="http://schemas.microsoft.com/office/drawing/2014/main" id="{E05F8DFB-D1AE-4AA2-A723-12D98AFB3E9A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65200" y="1260340"/>
            <a:ext cx="4073459" cy="4073459"/>
          </a:xfrm>
          <a:prstGeom prst="rect">
            <a:avLst/>
          </a:prstGeom>
        </p:spPr>
      </p:pic>
      <p:grpSp>
        <p:nvGrpSpPr>
          <p:cNvPr id="41" name="Group 40">
            <a:extLst>
              <a:ext uri="{FF2B5EF4-FFF2-40B4-BE49-F238E27FC236}">
                <a16:creationId xmlns:a16="http://schemas.microsoft.com/office/drawing/2014/main" id="{F73EE64F-16AA-4E92-AC75-26714B95F4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90916" y="746452"/>
            <a:ext cx="1128382" cy="847206"/>
            <a:chOff x="8183879" y="1000124"/>
            <a:chExt cx="1562267" cy="1172973"/>
          </a:xfrm>
        </p:grpSpPr>
        <p:sp>
          <p:nvSpPr>
            <p:cNvPr id="42" name="Freeform 5">
              <a:extLst>
                <a:ext uri="{FF2B5EF4-FFF2-40B4-BE49-F238E27FC236}">
                  <a16:creationId xmlns:a16="http://schemas.microsoft.com/office/drawing/2014/main" id="{82C925BF-6697-4E5C-A269-2F88053ACE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83879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5">
              <a:extLst>
                <a:ext uri="{FF2B5EF4-FFF2-40B4-BE49-F238E27FC236}">
                  <a16:creationId xmlns:a16="http://schemas.microsoft.com/office/drawing/2014/main" id="{C34BFECD-A97E-4D3F-A8CF-03115207DA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83979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410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400</Words>
  <Application>Microsoft Macintosh PowerPoint</Application>
  <PresentationFormat>Widescreen</PresentationFormat>
  <Paragraphs>69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Teaching on Shift</vt:lpstr>
      <vt:lpstr>Objectives</vt:lpstr>
      <vt:lpstr>Setting Goals and Expectations</vt:lpstr>
      <vt:lpstr>Setting Goals and Expectations</vt:lpstr>
      <vt:lpstr>Setting Goals and Expectations- Taking the Lead</vt:lpstr>
      <vt:lpstr>Diagnosing Your Learner</vt:lpstr>
      <vt:lpstr>Tag Your Teaching</vt:lpstr>
      <vt:lpstr>Create Teaching Scripts</vt:lpstr>
      <vt:lpstr>Create Teaching Scripts</vt:lpstr>
      <vt:lpstr>Use a Teaching Model</vt:lpstr>
      <vt:lpstr>One Minute Preceptor</vt:lpstr>
      <vt:lpstr>ED STAT! Emergency Department Strategies for Teaching Any Time!</vt:lpstr>
      <vt:lpstr>SNAPPS</vt:lpstr>
      <vt:lpstr>SPIT- Encouraging a Broad Differential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on Shift</dc:title>
  <dc:creator>jessica.bod@yale.edu</dc:creator>
  <cp:lastModifiedBy>jessica.bod@yale.edu</cp:lastModifiedBy>
  <cp:revision>1</cp:revision>
  <dcterms:created xsi:type="dcterms:W3CDTF">2020-11-10T19:50:40Z</dcterms:created>
  <dcterms:modified xsi:type="dcterms:W3CDTF">2020-11-10T19:51:11Z</dcterms:modified>
</cp:coreProperties>
</file>