
<file path=[Content_Types].xml><?xml version="1.0" encoding="utf-8"?>
<Types xmlns="http://schemas.openxmlformats.org/package/2006/content-types">
  <Default Extension="jpg!d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3" r:id="rId1"/>
  </p:sldMasterIdLst>
  <p:notesMasterIdLst>
    <p:notesMasterId r:id="rId17"/>
  </p:notesMasterIdLst>
  <p:sldIdLst>
    <p:sldId id="256" r:id="rId2"/>
    <p:sldId id="266" r:id="rId3"/>
    <p:sldId id="267" r:id="rId4"/>
    <p:sldId id="268" r:id="rId5"/>
    <p:sldId id="265" r:id="rId6"/>
    <p:sldId id="258" r:id="rId7"/>
    <p:sldId id="263" r:id="rId8"/>
    <p:sldId id="271" r:id="rId9"/>
    <p:sldId id="272" r:id="rId10"/>
    <p:sldId id="273" r:id="rId11"/>
    <p:sldId id="274" r:id="rId12"/>
    <p:sldId id="275" r:id="rId13"/>
    <p:sldId id="269" r:id="rId14"/>
    <p:sldId id="259" r:id="rId15"/>
    <p:sldId id="264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5909"/>
  </p:normalViewPr>
  <p:slideViewPr>
    <p:cSldViewPr snapToGrid="0" snapToObjects="1">
      <p:cViewPr varScale="1">
        <p:scale>
          <a:sx n="109" d="100"/>
          <a:sy n="109" d="100"/>
        </p:scale>
        <p:origin x="68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E171012-CE77-E34C-B31C-452A439F4710}" type="doc">
      <dgm:prSet loTypeId="urn:microsoft.com/office/officeart/2005/8/layout/pyramid1" loCatId="" qsTypeId="urn:microsoft.com/office/officeart/2005/8/quickstyle/simple1" qsCatId="simple" csTypeId="urn:microsoft.com/office/officeart/2005/8/colors/accent1_2" csCatId="accent1" phldr="1"/>
      <dgm:spPr/>
    </dgm:pt>
    <dgm:pt modelId="{D1796CEE-189D-954B-8610-E334CCB86CC6}">
      <dgm:prSet phldrT="[Text]"/>
      <dgm:spPr/>
      <dgm:t>
        <a:bodyPr/>
        <a:lstStyle/>
        <a:p>
          <a:r>
            <a:rPr lang="en-US" dirty="0"/>
            <a:t>Expert</a:t>
          </a:r>
        </a:p>
      </dgm:t>
    </dgm:pt>
    <dgm:pt modelId="{4DCB39A2-2AD9-C14F-B7D3-6394009DC400}" type="parTrans" cxnId="{088FE902-E73E-E94B-BFEE-624625507D96}">
      <dgm:prSet/>
      <dgm:spPr/>
      <dgm:t>
        <a:bodyPr/>
        <a:lstStyle/>
        <a:p>
          <a:endParaRPr lang="en-US"/>
        </a:p>
      </dgm:t>
    </dgm:pt>
    <dgm:pt modelId="{C19C5814-9266-064D-9B8F-0A9D65CBDDDB}" type="sibTrans" cxnId="{088FE902-E73E-E94B-BFEE-624625507D96}">
      <dgm:prSet/>
      <dgm:spPr/>
      <dgm:t>
        <a:bodyPr/>
        <a:lstStyle/>
        <a:p>
          <a:endParaRPr lang="en-US"/>
        </a:p>
      </dgm:t>
    </dgm:pt>
    <dgm:pt modelId="{AC6C6139-EA82-1840-BADC-CB0F687FEB79}">
      <dgm:prSet phldrT="[Text]"/>
      <dgm:spPr/>
      <dgm:t>
        <a:bodyPr/>
        <a:lstStyle/>
        <a:p>
          <a:r>
            <a:rPr lang="en-US" dirty="0"/>
            <a:t>Advanced Beginner</a:t>
          </a:r>
        </a:p>
      </dgm:t>
    </dgm:pt>
    <dgm:pt modelId="{0A3E27F3-37B6-BC4E-A0CF-117BFEDAC2C2}" type="parTrans" cxnId="{F343B3DB-3FD7-5642-85C5-14D85C5B1C87}">
      <dgm:prSet/>
      <dgm:spPr/>
      <dgm:t>
        <a:bodyPr/>
        <a:lstStyle/>
        <a:p>
          <a:endParaRPr lang="en-US"/>
        </a:p>
      </dgm:t>
    </dgm:pt>
    <dgm:pt modelId="{AC9CC2D6-F80A-7244-8758-0DEB2283CBBD}" type="sibTrans" cxnId="{F343B3DB-3FD7-5642-85C5-14D85C5B1C87}">
      <dgm:prSet/>
      <dgm:spPr/>
      <dgm:t>
        <a:bodyPr/>
        <a:lstStyle/>
        <a:p>
          <a:endParaRPr lang="en-US"/>
        </a:p>
      </dgm:t>
    </dgm:pt>
    <dgm:pt modelId="{A3EFAD04-8AFD-A345-ACAE-8C01F831EFCF}">
      <dgm:prSet phldrT="[Text]"/>
      <dgm:spPr/>
      <dgm:t>
        <a:bodyPr/>
        <a:lstStyle/>
        <a:p>
          <a:r>
            <a:rPr lang="en-US" dirty="0"/>
            <a:t>Novice</a:t>
          </a:r>
        </a:p>
      </dgm:t>
    </dgm:pt>
    <dgm:pt modelId="{9E4E6731-814C-F04D-A3D1-898FBB3D0B94}" type="parTrans" cxnId="{0D6AF44E-258B-7C40-A92B-9E5E97FB560A}">
      <dgm:prSet/>
      <dgm:spPr/>
      <dgm:t>
        <a:bodyPr/>
        <a:lstStyle/>
        <a:p>
          <a:endParaRPr lang="en-US"/>
        </a:p>
      </dgm:t>
    </dgm:pt>
    <dgm:pt modelId="{4F5F872C-BB69-8E49-B44D-FBF474B314B5}" type="sibTrans" cxnId="{0D6AF44E-258B-7C40-A92B-9E5E97FB560A}">
      <dgm:prSet/>
      <dgm:spPr/>
      <dgm:t>
        <a:bodyPr/>
        <a:lstStyle/>
        <a:p>
          <a:endParaRPr lang="en-US"/>
        </a:p>
      </dgm:t>
    </dgm:pt>
    <dgm:pt modelId="{0E05EDEB-36BD-C941-825D-4B10998BC1DB}">
      <dgm:prSet/>
      <dgm:spPr/>
      <dgm:t>
        <a:bodyPr/>
        <a:lstStyle/>
        <a:p>
          <a:r>
            <a:rPr lang="en-US" dirty="0"/>
            <a:t>Proficient</a:t>
          </a:r>
        </a:p>
      </dgm:t>
    </dgm:pt>
    <dgm:pt modelId="{83A46EFC-1808-0F49-972B-6767BB8C68B2}" type="parTrans" cxnId="{42AEF9D1-D575-1549-9D83-8F9D9A0BFEE9}">
      <dgm:prSet/>
      <dgm:spPr/>
      <dgm:t>
        <a:bodyPr/>
        <a:lstStyle/>
        <a:p>
          <a:endParaRPr lang="en-US"/>
        </a:p>
      </dgm:t>
    </dgm:pt>
    <dgm:pt modelId="{51D2742E-7C36-254E-A252-2669C4FE4FF9}" type="sibTrans" cxnId="{42AEF9D1-D575-1549-9D83-8F9D9A0BFEE9}">
      <dgm:prSet/>
      <dgm:spPr/>
      <dgm:t>
        <a:bodyPr/>
        <a:lstStyle/>
        <a:p>
          <a:endParaRPr lang="en-US"/>
        </a:p>
      </dgm:t>
    </dgm:pt>
    <dgm:pt modelId="{DBE15618-EBD8-8B47-9F52-F8C2372E4C6B}">
      <dgm:prSet/>
      <dgm:spPr/>
      <dgm:t>
        <a:bodyPr/>
        <a:lstStyle/>
        <a:p>
          <a:r>
            <a:rPr lang="en-US" dirty="0"/>
            <a:t>Competent</a:t>
          </a:r>
        </a:p>
      </dgm:t>
    </dgm:pt>
    <dgm:pt modelId="{3C6E7E5C-4075-2047-9C5E-5456B7D2EC25}" type="parTrans" cxnId="{C192D65F-3BA1-A84F-8307-FF7CD15B0C68}">
      <dgm:prSet/>
      <dgm:spPr/>
      <dgm:t>
        <a:bodyPr/>
        <a:lstStyle/>
        <a:p>
          <a:endParaRPr lang="en-US"/>
        </a:p>
      </dgm:t>
    </dgm:pt>
    <dgm:pt modelId="{7050EC6E-ABCB-FE45-B1F1-85C1A912F9E7}" type="sibTrans" cxnId="{C192D65F-3BA1-A84F-8307-FF7CD15B0C68}">
      <dgm:prSet/>
      <dgm:spPr/>
      <dgm:t>
        <a:bodyPr/>
        <a:lstStyle/>
        <a:p>
          <a:endParaRPr lang="en-US"/>
        </a:p>
      </dgm:t>
    </dgm:pt>
    <dgm:pt modelId="{0E9CE016-8AEF-934F-96F5-125D043EDFE9}" type="pres">
      <dgm:prSet presAssocID="{4E171012-CE77-E34C-B31C-452A439F4710}" presName="Name0" presStyleCnt="0">
        <dgm:presLayoutVars>
          <dgm:dir/>
          <dgm:animLvl val="lvl"/>
          <dgm:resizeHandles val="exact"/>
        </dgm:presLayoutVars>
      </dgm:prSet>
      <dgm:spPr/>
    </dgm:pt>
    <dgm:pt modelId="{F56C9E8A-C03C-4D4C-94DE-0121E843D9B8}" type="pres">
      <dgm:prSet presAssocID="{D1796CEE-189D-954B-8610-E334CCB86CC6}" presName="Name8" presStyleCnt="0"/>
      <dgm:spPr/>
    </dgm:pt>
    <dgm:pt modelId="{4FB6CBD6-1883-E448-B083-7A3D0E9088B5}" type="pres">
      <dgm:prSet presAssocID="{D1796CEE-189D-954B-8610-E334CCB86CC6}" presName="level" presStyleLbl="node1" presStyleIdx="0" presStyleCnt="5">
        <dgm:presLayoutVars>
          <dgm:chMax val="1"/>
          <dgm:bulletEnabled val="1"/>
        </dgm:presLayoutVars>
      </dgm:prSet>
      <dgm:spPr/>
    </dgm:pt>
    <dgm:pt modelId="{D1459FE1-1146-C842-8463-5533F4CB885B}" type="pres">
      <dgm:prSet presAssocID="{D1796CEE-189D-954B-8610-E334CCB86CC6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4708ACC3-39DD-4F48-8917-CEB4DD4EAE32}" type="pres">
      <dgm:prSet presAssocID="{0E05EDEB-36BD-C941-825D-4B10998BC1DB}" presName="Name8" presStyleCnt="0"/>
      <dgm:spPr/>
    </dgm:pt>
    <dgm:pt modelId="{E00F4592-7797-0A4E-93EA-AA914EBA76A5}" type="pres">
      <dgm:prSet presAssocID="{0E05EDEB-36BD-C941-825D-4B10998BC1DB}" presName="level" presStyleLbl="node1" presStyleIdx="1" presStyleCnt="5">
        <dgm:presLayoutVars>
          <dgm:chMax val="1"/>
          <dgm:bulletEnabled val="1"/>
        </dgm:presLayoutVars>
      </dgm:prSet>
      <dgm:spPr/>
    </dgm:pt>
    <dgm:pt modelId="{72C6C95B-054A-464A-8675-585C169CF2AB}" type="pres">
      <dgm:prSet presAssocID="{0E05EDEB-36BD-C941-825D-4B10998BC1DB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AF040AC7-FE4B-0E44-9471-2A0409038C6E}" type="pres">
      <dgm:prSet presAssocID="{DBE15618-EBD8-8B47-9F52-F8C2372E4C6B}" presName="Name8" presStyleCnt="0"/>
      <dgm:spPr/>
    </dgm:pt>
    <dgm:pt modelId="{B3C74FBA-78E0-E44D-AAA1-FC830AA80446}" type="pres">
      <dgm:prSet presAssocID="{DBE15618-EBD8-8B47-9F52-F8C2372E4C6B}" presName="level" presStyleLbl="node1" presStyleIdx="2" presStyleCnt="5">
        <dgm:presLayoutVars>
          <dgm:chMax val="1"/>
          <dgm:bulletEnabled val="1"/>
        </dgm:presLayoutVars>
      </dgm:prSet>
      <dgm:spPr/>
    </dgm:pt>
    <dgm:pt modelId="{BF6B4CC2-07EE-F344-98BE-B36801D01026}" type="pres">
      <dgm:prSet presAssocID="{DBE15618-EBD8-8B47-9F52-F8C2372E4C6B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2F8C340C-1D4A-744F-AC2D-EA22A8262F81}" type="pres">
      <dgm:prSet presAssocID="{AC6C6139-EA82-1840-BADC-CB0F687FEB79}" presName="Name8" presStyleCnt="0"/>
      <dgm:spPr/>
    </dgm:pt>
    <dgm:pt modelId="{DB27B5DE-D69D-124D-9124-065620E1EFE6}" type="pres">
      <dgm:prSet presAssocID="{AC6C6139-EA82-1840-BADC-CB0F687FEB79}" presName="level" presStyleLbl="node1" presStyleIdx="3" presStyleCnt="5">
        <dgm:presLayoutVars>
          <dgm:chMax val="1"/>
          <dgm:bulletEnabled val="1"/>
        </dgm:presLayoutVars>
      </dgm:prSet>
      <dgm:spPr/>
    </dgm:pt>
    <dgm:pt modelId="{59EB4793-4055-6B44-BE87-FECE3D2D9E2B}" type="pres">
      <dgm:prSet presAssocID="{AC6C6139-EA82-1840-BADC-CB0F687FEB79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1A40E828-B7A8-324F-A0AC-1944268EEA3D}" type="pres">
      <dgm:prSet presAssocID="{A3EFAD04-8AFD-A345-ACAE-8C01F831EFCF}" presName="Name8" presStyleCnt="0"/>
      <dgm:spPr/>
    </dgm:pt>
    <dgm:pt modelId="{E992F40E-734D-9748-9DA1-BAD5E800F4EF}" type="pres">
      <dgm:prSet presAssocID="{A3EFAD04-8AFD-A345-ACAE-8C01F831EFCF}" presName="level" presStyleLbl="node1" presStyleIdx="4" presStyleCnt="5">
        <dgm:presLayoutVars>
          <dgm:chMax val="1"/>
          <dgm:bulletEnabled val="1"/>
        </dgm:presLayoutVars>
      </dgm:prSet>
      <dgm:spPr/>
    </dgm:pt>
    <dgm:pt modelId="{D67A46C1-233E-A34D-BE61-9E283E359FE6}" type="pres">
      <dgm:prSet presAssocID="{A3EFAD04-8AFD-A345-ACAE-8C01F831EFCF}" presName="levelTx" presStyleLbl="revTx" presStyleIdx="0" presStyleCnt="0">
        <dgm:presLayoutVars>
          <dgm:chMax val="1"/>
          <dgm:bulletEnabled val="1"/>
        </dgm:presLayoutVars>
      </dgm:prSet>
      <dgm:spPr/>
    </dgm:pt>
  </dgm:ptLst>
  <dgm:cxnLst>
    <dgm:cxn modelId="{088FE902-E73E-E94B-BFEE-624625507D96}" srcId="{4E171012-CE77-E34C-B31C-452A439F4710}" destId="{D1796CEE-189D-954B-8610-E334CCB86CC6}" srcOrd="0" destOrd="0" parTransId="{4DCB39A2-2AD9-C14F-B7D3-6394009DC400}" sibTransId="{C19C5814-9266-064D-9B8F-0A9D65CBDDDB}"/>
    <dgm:cxn modelId="{D25AAB13-D4ED-2B48-BB80-A635DFDC8565}" type="presOf" srcId="{D1796CEE-189D-954B-8610-E334CCB86CC6}" destId="{4FB6CBD6-1883-E448-B083-7A3D0E9088B5}" srcOrd="0" destOrd="0" presId="urn:microsoft.com/office/officeart/2005/8/layout/pyramid1"/>
    <dgm:cxn modelId="{4EE14331-31B1-6141-92D5-C5FBE095F097}" type="presOf" srcId="{4E171012-CE77-E34C-B31C-452A439F4710}" destId="{0E9CE016-8AEF-934F-96F5-125D043EDFE9}" srcOrd="0" destOrd="0" presId="urn:microsoft.com/office/officeart/2005/8/layout/pyramid1"/>
    <dgm:cxn modelId="{99B8A63C-A764-9E45-A8AF-BD8042137C99}" type="presOf" srcId="{DBE15618-EBD8-8B47-9F52-F8C2372E4C6B}" destId="{BF6B4CC2-07EE-F344-98BE-B36801D01026}" srcOrd="1" destOrd="0" presId="urn:microsoft.com/office/officeart/2005/8/layout/pyramid1"/>
    <dgm:cxn modelId="{19389F46-64B5-B540-8DA3-6BE79E495834}" type="presOf" srcId="{A3EFAD04-8AFD-A345-ACAE-8C01F831EFCF}" destId="{E992F40E-734D-9748-9DA1-BAD5E800F4EF}" srcOrd="0" destOrd="0" presId="urn:microsoft.com/office/officeart/2005/8/layout/pyramid1"/>
    <dgm:cxn modelId="{57DF6F4A-C207-1A43-AC70-4A3DFC5A8588}" type="presOf" srcId="{AC6C6139-EA82-1840-BADC-CB0F687FEB79}" destId="{59EB4793-4055-6B44-BE87-FECE3D2D9E2B}" srcOrd="1" destOrd="0" presId="urn:microsoft.com/office/officeart/2005/8/layout/pyramid1"/>
    <dgm:cxn modelId="{FDF5C94A-5D0E-1B47-ADFF-6BC6EBEDF501}" type="presOf" srcId="{0E05EDEB-36BD-C941-825D-4B10998BC1DB}" destId="{E00F4592-7797-0A4E-93EA-AA914EBA76A5}" srcOrd="0" destOrd="0" presId="urn:microsoft.com/office/officeart/2005/8/layout/pyramid1"/>
    <dgm:cxn modelId="{0D6AF44E-258B-7C40-A92B-9E5E97FB560A}" srcId="{4E171012-CE77-E34C-B31C-452A439F4710}" destId="{A3EFAD04-8AFD-A345-ACAE-8C01F831EFCF}" srcOrd="4" destOrd="0" parTransId="{9E4E6731-814C-F04D-A3D1-898FBB3D0B94}" sibTransId="{4F5F872C-BB69-8E49-B44D-FBF474B314B5}"/>
    <dgm:cxn modelId="{C192D65F-3BA1-A84F-8307-FF7CD15B0C68}" srcId="{4E171012-CE77-E34C-B31C-452A439F4710}" destId="{DBE15618-EBD8-8B47-9F52-F8C2372E4C6B}" srcOrd="2" destOrd="0" parTransId="{3C6E7E5C-4075-2047-9C5E-5456B7D2EC25}" sibTransId="{7050EC6E-ABCB-FE45-B1F1-85C1A912F9E7}"/>
    <dgm:cxn modelId="{2907527A-2CE8-6448-9596-3296C2C0103B}" type="presOf" srcId="{A3EFAD04-8AFD-A345-ACAE-8C01F831EFCF}" destId="{D67A46C1-233E-A34D-BE61-9E283E359FE6}" srcOrd="1" destOrd="0" presId="urn:microsoft.com/office/officeart/2005/8/layout/pyramid1"/>
    <dgm:cxn modelId="{D9145281-8D2B-CA41-AE73-857F8AE3F50D}" type="presOf" srcId="{AC6C6139-EA82-1840-BADC-CB0F687FEB79}" destId="{DB27B5DE-D69D-124D-9124-065620E1EFE6}" srcOrd="0" destOrd="0" presId="urn:microsoft.com/office/officeart/2005/8/layout/pyramid1"/>
    <dgm:cxn modelId="{333B1FAC-E1E4-0D4C-9DE4-8D548620C6D8}" type="presOf" srcId="{0E05EDEB-36BD-C941-825D-4B10998BC1DB}" destId="{72C6C95B-054A-464A-8675-585C169CF2AB}" srcOrd="1" destOrd="0" presId="urn:microsoft.com/office/officeart/2005/8/layout/pyramid1"/>
    <dgm:cxn modelId="{35A515AD-972B-C84A-9D0C-4E4F99762AEA}" type="presOf" srcId="{D1796CEE-189D-954B-8610-E334CCB86CC6}" destId="{D1459FE1-1146-C842-8463-5533F4CB885B}" srcOrd="1" destOrd="0" presId="urn:microsoft.com/office/officeart/2005/8/layout/pyramid1"/>
    <dgm:cxn modelId="{42AEF9D1-D575-1549-9D83-8F9D9A0BFEE9}" srcId="{4E171012-CE77-E34C-B31C-452A439F4710}" destId="{0E05EDEB-36BD-C941-825D-4B10998BC1DB}" srcOrd="1" destOrd="0" parTransId="{83A46EFC-1808-0F49-972B-6767BB8C68B2}" sibTransId="{51D2742E-7C36-254E-A252-2669C4FE4FF9}"/>
    <dgm:cxn modelId="{F343B3DB-3FD7-5642-85C5-14D85C5B1C87}" srcId="{4E171012-CE77-E34C-B31C-452A439F4710}" destId="{AC6C6139-EA82-1840-BADC-CB0F687FEB79}" srcOrd="3" destOrd="0" parTransId="{0A3E27F3-37B6-BC4E-A0CF-117BFEDAC2C2}" sibTransId="{AC9CC2D6-F80A-7244-8758-0DEB2283CBBD}"/>
    <dgm:cxn modelId="{7C1067FA-A764-F74E-9ED9-35C88AC87CFD}" type="presOf" srcId="{DBE15618-EBD8-8B47-9F52-F8C2372E4C6B}" destId="{B3C74FBA-78E0-E44D-AAA1-FC830AA80446}" srcOrd="0" destOrd="0" presId="urn:microsoft.com/office/officeart/2005/8/layout/pyramid1"/>
    <dgm:cxn modelId="{DEDFA5F3-C967-FB4A-8BF9-957C8854DCE8}" type="presParOf" srcId="{0E9CE016-8AEF-934F-96F5-125D043EDFE9}" destId="{F56C9E8A-C03C-4D4C-94DE-0121E843D9B8}" srcOrd="0" destOrd="0" presId="urn:microsoft.com/office/officeart/2005/8/layout/pyramid1"/>
    <dgm:cxn modelId="{8112E0CD-D16E-2D4C-8A8C-8BD52DC44AF0}" type="presParOf" srcId="{F56C9E8A-C03C-4D4C-94DE-0121E843D9B8}" destId="{4FB6CBD6-1883-E448-B083-7A3D0E9088B5}" srcOrd="0" destOrd="0" presId="urn:microsoft.com/office/officeart/2005/8/layout/pyramid1"/>
    <dgm:cxn modelId="{EC500A4D-BBC4-5845-BE6C-5BB574B57F59}" type="presParOf" srcId="{F56C9E8A-C03C-4D4C-94DE-0121E843D9B8}" destId="{D1459FE1-1146-C842-8463-5533F4CB885B}" srcOrd="1" destOrd="0" presId="urn:microsoft.com/office/officeart/2005/8/layout/pyramid1"/>
    <dgm:cxn modelId="{07B9BF1E-7760-EE43-A9CE-3DFE11C06C71}" type="presParOf" srcId="{0E9CE016-8AEF-934F-96F5-125D043EDFE9}" destId="{4708ACC3-39DD-4F48-8917-CEB4DD4EAE32}" srcOrd="1" destOrd="0" presId="urn:microsoft.com/office/officeart/2005/8/layout/pyramid1"/>
    <dgm:cxn modelId="{A6A2D07A-6FE3-714F-AF45-8C061E7CD099}" type="presParOf" srcId="{4708ACC3-39DD-4F48-8917-CEB4DD4EAE32}" destId="{E00F4592-7797-0A4E-93EA-AA914EBA76A5}" srcOrd="0" destOrd="0" presId="urn:microsoft.com/office/officeart/2005/8/layout/pyramid1"/>
    <dgm:cxn modelId="{50570E5C-F026-0F46-BFA5-071DED713DB3}" type="presParOf" srcId="{4708ACC3-39DD-4F48-8917-CEB4DD4EAE32}" destId="{72C6C95B-054A-464A-8675-585C169CF2AB}" srcOrd="1" destOrd="0" presId="urn:microsoft.com/office/officeart/2005/8/layout/pyramid1"/>
    <dgm:cxn modelId="{2100E374-C247-3642-ADAE-763226013163}" type="presParOf" srcId="{0E9CE016-8AEF-934F-96F5-125D043EDFE9}" destId="{AF040AC7-FE4B-0E44-9471-2A0409038C6E}" srcOrd="2" destOrd="0" presId="urn:microsoft.com/office/officeart/2005/8/layout/pyramid1"/>
    <dgm:cxn modelId="{5210687E-A394-434A-BCFD-C8889FC99814}" type="presParOf" srcId="{AF040AC7-FE4B-0E44-9471-2A0409038C6E}" destId="{B3C74FBA-78E0-E44D-AAA1-FC830AA80446}" srcOrd="0" destOrd="0" presId="urn:microsoft.com/office/officeart/2005/8/layout/pyramid1"/>
    <dgm:cxn modelId="{DB7F692C-03FF-9340-B1DB-CE28AB95A9D5}" type="presParOf" srcId="{AF040AC7-FE4B-0E44-9471-2A0409038C6E}" destId="{BF6B4CC2-07EE-F344-98BE-B36801D01026}" srcOrd="1" destOrd="0" presId="urn:microsoft.com/office/officeart/2005/8/layout/pyramid1"/>
    <dgm:cxn modelId="{1BD2ED9C-0909-A441-827C-923C56B063EE}" type="presParOf" srcId="{0E9CE016-8AEF-934F-96F5-125D043EDFE9}" destId="{2F8C340C-1D4A-744F-AC2D-EA22A8262F81}" srcOrd="3" destOrd="0" presId="urn:microsoft.com/office/officeart/2005/8/layout/pyramid1"/>
    <dgm:cxn modelId="{B489D836-41B9-614C-BDDD-178B1A6BCD4E}" type="presParOf" srcId="{2F8C340C-1D4A-744F-AC2D-EA22A8262F81}" destId="{DB27B5DE-D69D-124D-9124-065620E1EFE6}" srcOrd="0" destOrd="0" presId="urn:microsoft.com/office/officeart/2005/8/layout/pyramid1"/>
    <dgm:cxn modelId="{260DDC46-F9A2-1546-AFF1-0DB369A1885F}" type="presParOf" srcId="{2F8C340C-1D4A-744F-AC2D-EA22A8262F81}" destId="{59EB4793-4055-6B44-BE87-FECE3D2D9E2B}" srcOrd="1" destOrd="0" presId="urn:microsoft.com/office/officeart/2005/8/layout/pyramid1"/>
    <dgm:cxn modelId="{2A92A397-4429-0D4B-9183-23E9C2780FD5}" type="presParOf" srcId="{0E9CE016-8AEF-934F-96F5-125D043EDFE9}" destId="{1A40E828-B7A8-324F-A0AC-1944268EEA3D}" srcOrd="4" destOrd="0" presId="urn:microsoft.com/office/officeart/2005/8/layout/pyramid1"/>
    <dgm:cxn modelId="{4572CB36-ADC2-6341-870F-6EEF663BB712}" type="presParOf" srcId="{1A40E828-B7A8-324F-A0AC-1944268EEA3D}" destId="{E992F40E-734D-9748-9DA1-BAD5E800F4EF}" srcOrd="0" destOrd="0" presId="urn:microsoft.com/office/officeart/2005/8/layout/pyramid1"/>
    <dgm:cxn modelId="{FCE4899F-101F-864A-9CCB-06F77CA065D9}" type="presParOf" srcId="{1A40E828-B7A8-324F-A0AC-1944268EEA3D}" destId="{D67A46C1-233E-A34D-BE61-9E283E359FE6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B86183F-5BF3-4841-B665-7F56D871EC03}" type="doc">
      <dgm:prSet loTypeId="urn:microsoft.com/office/officeart/2016/7/layout/LinearBlockProcessNumbered" loCatId="process" qsTypeId="urn:microsoft.com/office/officeart/2005/8/quickstyle/simple1" qsCatId="simple" csTypeId="urn:microsoft.com/office/officeart/2005/8/colors/colorful2" csCatId="colorful" phldr="1"/>
      <dgm:spPr/>
    </dgm:pt>
    <dgm:pt modelId="{1DB46798-919F-4A4C-9EDA-45611AC0B7E3}">
      <dgm:prSet phldrT="[Text]"/>
      <dgm:spPr/>
      <dgm:t>
        <a:bodyPr/>
        <a:lstStyle/>
        <a:p>
          <a:r>
            <a:rPr lang="en-US" dirty="0"/>
            <a:t>Learner watches procedure completed by teacher</a:t>
          </a:r>
        </a:p>
      </dgm:t>
    </dgm:pt>
    <dgm:pt modelId="{85EE4FB5-0DC8-7547-8AD0-EF1168F2DFEE}" type="parTrans" cxnId="{453C7BC3-D167-C140-8652-2837E4613F2A}">
      <dgm:prSet/>
      <dgm:spPr/>
      <dgm:t>
        <a:bodyPr/>
        <a:lstStyle/>
        <a:p>
          <a:endParaRPr lang="en-US"/>
        </a:p>
      </dgm:t>
    </dgm:pt>
    <dgm:pt modelId="{2C616C2E-202E-0848-A8BF-62F541A56550}" type="sibTrans" cxnId="{453C7BC3-D167-C140-8652-2837E4613F2A}">
      <dgm:prSet phldrT="01"/>
      <dgm:spPr/>
      <dgm:t>
        <a:bodyPr/>
        <a:lstStyle/>
        <a:p>
          <a:r>
            <a:rPr lang="en-US" dirty="0"/>
            <a:t>See one </a:t>
          </a:r>
        </a:p>
      </dgm:t>
    </dgm:pt>
    <dgm:pt modelId="{C59DAE64-7956-C14E-8CC1-E8D230520AFF}">
      <dgm:prSet phldrT="[Text]"/>
      <dgm:spPr/>
      <dgm:t>
        <a:bodyPr/>
        <a:lstStyle/>
        <a:p>
          <a:r>
            <a:rPr lang="en-US" dirty="0"/>
            <a:t>Learner performs the procedure with close supervision</a:t>
          </a:r>
        </a:p>
      </dgm:t>
    </dgm:pt>
    <dgm:pt modelId="{F9BF7087-2CD1-8F4E-A861-8D2621F72F26}" type="parTrans" cxnId="{12A994F4-88E5-DE46-9F88-843F4E02EDB1}">
      <dgm:prSet/>
      <dgm:spPr/>
      <dgm:t>
        <a:bodyPr/>
        <a:lstStyle/>
        <a:p>
          <a:endParaRPr lang="en-US"/>
        </a:p>
      </dgm:t>
    </dgm:pt>
    <dgm:pt modelId="{DBFDA476-57FE-5740-B056-597F74CBA8A7}" type="sibTrans" cxnId="{12A994F4-88E5-DE46-9F88-843F4E02EDB1}">
      <dgm:prSet phldrT="02"/>
      <dgm:spPr/>
      <dgm:t>
        <a:bodyPr/>
        <a:lstStyle/>
        <a:p>
          <a:r>
            <a:rPr lang="en-US" dirty="0"/>
            <a:t>Do one</a:t>
          </a:r>
        </a:p>
      </dgm:t>
    </dgm:pt>
    <dgm:pt modelId="{F968BB25-6A04-B849-8593-1D88F6AC1A4E}">
      <dgm:prSet phldrT="[Text]"/>
      <dgm:spPr/>
      <dgm:t>
        <a:bodyPr/>
        <a:lstStyle/>
        <a:p>
          <a:r>
            <a:rPr lang="en-US" dirty="0"/>
            <a:t>Learner teaches the procedure to someone else</a:t>
          </a:r>
        </a:p>
      </dgm:t>
    </dgm:pt>
    <dgm:pt modelId="{9E48F409-5AF5-C14C-9AC7-509B00C0F4A7}" type="parTrans" cxnId="{37498006-7666-BE4A-8781-C3075A2ECECF}">
      <dgm:prSet/>
      <dgm:spPr/>
      <dgm:t>
        <a:bodyPr/>
        <a:lstStyle/>
        <a:p>
          <a:endParaRPr lang="en-US"/>
        </a:p>
      </dgm:t>
    </dgm:pt>
    <dgm:pt modelId="{69A324EA-5DC7-C74F-A8AB-4640D18338A3}" type="sibTrans" cxnId="{37498006-7666-BE4A-8781-C3075A2ECECF}">
      <dgm:prSet phldrT="03"/>
      <dgm:spPr/>
      <dgm:t>
        <a:bodyPr/>
        <a:lstStyle/>
        <a:p>
          <a:r>
            <a:rPr lang="en-US" dirty="0"/>
            <a:t>Teach one</a:t>
          </a:r>
        </a:p>
      </dgm:t>
    </dgm:pt>
    <dgm:pt modelId="{77614AED-02F5-BF45-B5CA-37DFB18EF2AF}" type="pres">
      <dgm:prSet presAssocID="{8B86183F-5BF3-4841-B665-7F56D871EC03}" presName="Name0" presStyleCnt="0">
        <dgm:presLayoutVars>
          <dgm:animLvl val="lvl"/>
          <dgm:resizeHandles val="exact"/>
        </dgm:presLayoutVars>
      </dgm:prSet>
      <dgm:spPr/>
    </dgm:pt>
    <dgm:pt modelId="{F12AF564-F706-524B-A9FA-06DD37018F90}" type="pres">
      <dgm:prSet presAssocID="{1DB46798-919F-4A4C-9EDA-45611AC0B7E3}" presName="compositeNode" presStyleCnt="0">
        <dgm:presLayoutVars>
          <dgm:bulletEnabled val="1"/>
        </dgm:presLayoutVars>
      </dgm:prSet>
      <dgm:spPr/>
    </dgm:pt>
    <dgm:pt modelId="{FA4BE5FC-D924-2149-8478-27A4C470496E}" type="pres">
      <dgm:prSet presAssocID="{1DB46798-919F-4A4C-9EDA-45611AC0B7E3}" presName="bgRect" presStyleLbl="alignNode1" presStyleIdx="0" presStyleCnt="3"/>
      <dgm:spPr/>
    </dgm:pt>
    <dgm:pt modelId="{5D6A2992-1980-A743-878B-7E2C847D47D5}" type="pres">
      <dgm:prSet presAssocID="{2C616C2E-202E-0848-A8BF-62F541A56550}" presName="sibTransNodeRect" presStyleLbl="alignNode1" presStyleIdx="0" presStyleCnt="3">
        <dgm:presLayoutVars>
          <dgm:chMax val="0"/>
          <dgm:bulletEnabled val="1"/>
        </dgm:presLayoutVars>
      </dgm:prSet>
      <dgm:spPr/>
    </dgm:pt>
    <dgm:pt modelId="{B2AE4F9D-B7B2-3948-A4D1-B6AE55BFAB40}" type="pres">
      <dgm:prSet presAssocID="{1DB46798-919F-4A4C-9EDA-45611AC0B7E3}" presName="nodeRect" presStyleLbl="alignNode1" presStyleIdx="0" presStyleCnt="3">
        <dgm:presLayoutVars>
          <dgm:bulletEnabled val="1"/>
        </dgm:presLayoutVars>
      </dgm:prSet>
      <dgm:spPr/>
    </dgm:pt>
    <dgm:pt modelId="{CBE8394D-6733-5143-BF1E-01858521A4DD}" type="pres">
      <dgm:prSet presAssocID="{2C616C2E-202E-0848-A8BF-62F541A56550}" presName="sibTrans" presStyleCnt="0"/>
      <dgm:spPr/>
    </dgm:pt>
    <dgm:pt modelId="{86736E6A-83C3-1042-95B2-A3BC78E22EA9}" type="pres">
      <dgm:prSet presAssocID="{C59DAE64-7956-C14E-8CC1-E8D230520AFF}" presName="compositeNode" presStyleCnt="0">
        <dgm:presLayoutVars>
          <dgm:bulletEnabled val="1"/>
        </dgm:presLayoutVars>
      </dgm:prSet>
      <dgm:spPr/>
    </dgm:pt>
    <dgm:pt modelId="{B2CA4C98-2D1A-5041-8066-5EF6F845B409}" type="pres">
      <dgm:prSet presAssocID="{C59DAE64-7956-C14E-8CC1-E8D230520AFF}" presName="bgRect" presStyleLbl="alignNode1" presStyleIdx="1" presStyleCnt="3"/>
      <dgm:spPr/>
    </dgm:pt>
    <dgm:pt modelId="{B4C67E2A-2FAB-DA42-996D-748F84981087}" type="pres">
      <dgm:prSet presAssocID="{DBFDA476-57FE-5740-B056-597F74CBA8A7}" presName="sibTransNodeRect" presStyleLbl="alignNode1" presStyleIdx="1" presStyleCnt="3">
        <dgm:presLayoutVars>
          <dgm:chMax val="0"/>
          <dgm:bulletEnabled val="1"/>
        </dgm:presLayoutVars>
      </dgm:prSet>
      <dgm:spPr/>
    </dgm:pt>
    <dgm:pt modelId="{2B85A1BD-29FA-FA41-A337-0AB408C71FD3}" type="pres">
      <dgm:prSet presAssocID="{C59DAE64-7956-C14E-8CC1-E8D230520AFF}" presName="nodeRect" presStyleLbl="alignNode1" presStyleIdx="1" presStyleCnt="3">
        <dgm:presLayoutVars>
          <dgm:bulletEnabled val="1"/>
        </dgm:presLayoutVars>
      </dgm:prSet>
      <dgm:spPr/>
    </dgm:pt>
    <dgm:pt modelId="{8022D95D-BF73-1940-87A2-76F70AAC5493}" type="pres">
      <dgm:prSet presAssocID="{DBFDA476-57FE-5740-B056-597F74CBA8A7}" presName="sibTrans" presStyleCnt="0"/>
      <dgm:spPr/>
    </dgm:pt>
    <dgm:pt modelId="{F8893DF8-2126-C747-ABD5-085C890CDDD2}" type="pres">
      <dgm:prSet presAssocID="{F968BB25-6A04-B849-8593-1D88F6AC1A4E}" presName="compositeNode" presStyleCnt="0">
        <dgm:presLayoutVars>
          <dgm:bulletEnabled val="1"/>
        </dgm:presLayoutVars>
      </dgm:prSet>
      <dgm:spPr/>
    </dgm:pt>
    <dgm:pt modelId="{7807203A-244B-1443-BC2E-F770ED2E36A7}" type="pres">
      <dgm:prSet presAssocID="{F968BB25-6A04-B849-8593-1D88F6AC1A4E}" presName="bgRect" presStyleLbl="alignNode1" presStyleIdx="2" presStyleCnt="3"/>
      <dgm:spPr/>
    </dgm:pt>
    <dgm:pt modelId="{BCAA5B54-993A-1840-BAAF-B2CD0A0A0115}" type="pres">
      <dgm:prSet presAssocID="{69A324EA-5DC7-C74F-A8AB-4640D18338A3}" presName="sibTransNodeRect" presStyleLbl="alignNode1" presStyleIdx="2" presStyleCnt="3">
        <dgm:presLayoutVars>
          <dgm:chMax val="0"/>
          <dgm:bulletEnabled val="1"/>
        </dgm:presLayoutVars>
      </dgm:prSet>
      <dgm:spPr/>
    </dgm:pt>
    <dgm:pt modelId="{6674868C-C316-AA46-BABD-C35701C33C15}" type="pres">
      <dgm:prSet presAssocID="{F968BB25-6A04-B849-8593-1D88F6AC1A4E}" presName="nodeRect" presStyleLbl="alignNode1" presStyleIdx="2" presStyleCnt="3">
        <dgm:presLayoutVars>
          <dgm:bulletEnabled val="1"/>
        </dgm:presLayoutVars>
      </dgm:prSet>
      <dgm:spPr/>
    </dgm:pt>
  </dgm:ptLst>
  <dgm:cxnLst>
    <dgm:cxn modelId="{37498006-7666-BE4A-8781-C3075A2ECECF}" srcId="{8B86183F-5BF3-4841-B665-7F56D871EC03}" destId="{F968BB25-6A04-B849-8593-1D88F6AC1A4E}" srcOrd="2" destOrd="0" parTransId="{9E48F409-5AF5-C14C-9AC7-509B00C0F4A7}" sibTransId="{69A324EA-5DC7-C74F-A8AB-4640D18338A3}"/>
    <dgm:cxn modelId="{D0786C2D-8A1B-F244-A571-185B0E1F45F7}" type="presOf" srcId="{1DB46798-919F-4A4C-9EDA-45611AC0B7E3}" destId="{B2AE4F9D-B7B2-3948-A4D1-B6AE55BFAB40}" srcOrd="1" destOrd="0" presId="urn:microsoft.com/office/officeart/2016/7/layout/LinearBlockProcessNumbered"/>
    <dgm:cxn modelId="{513D335C-5FB2-E143-8177-30E3A7B5CB9F}" type="presOf" srcId="{69A324EA-5DC7-C74F-A8AB-4640D18338A3}" destId="{BCAA5B54-993A-1840-BAAF-B2CD0A0A0115}" srcOrd="0" destOrd="0" presId="urn:microsoft.com/office/officeart/2016/7/layout/LinearBlockProcessNumbered"/>
    <dgm:cxn modelId="{008B668D-F460-2147-9816-53CDA1E362C9}" type="presOf" srcId="{2C616C2E-202E-0848-A8BF-62F541A56550}" destId="{5D6A2992-1980-A743-878B-7E2C847D47D5}" srcOrd="0" destOrd="0" presId="urn:microsoft.com/office/officeart/2016/7/layout/LinearBlockProcessNumbered"/>
    <dgm:cxn modelId="{A0198997-868E-BD47-9B54-9DD754CA4151}" type="presOf" srcId="{C59DAE64-7956-C14E-8CC1-E8D230520AFF}" destId="{2B85A1BD-29FA-FA41-A337-0AB408C71FD3}" srcOrd="1" destOrd="0" presId="urn:microsoft.com/office/officeart/2016/7/layout/LinearBlockProcessNumbered"/>
    <dgm:cxn modelId="{CED2949E-5B59-2542-8129-354F87C4BDE4}" type="presOf" srcId="{F968BB25-6A04-B849-8593-1D88F6AC1A4E}" destId="{7807203A-244B-1443-BC2E-F770ED2E36A7}" srcOrd="0" destOrd="0" presId="urn:microsoft.com/office/officeart/2016/7/layout/LinearBlockProcessNumbered"/>
    <dgm:cxn modelId="{35D4B7A5-0E81-0F43-873C-A7429A281B7B}" type="presOf" srcId="{F968BB25-6A04-B849-8593-1D88F6AC1A4E}" destId="{6674868C-C316-AA46-BABD-C35701C33C15}" srcOrd="1" destOrd="0" presId="urn:microsoft.com/office/officeart/2016/7/layout/LinearBlockProcessNumbered"/>
    <dgm:cxn modelId="{453C7BC3-D167-C140-8652-2837E4613F2A}" srcId="{8B86183F-5BF3-4841-B665-7F56D871EC03}" destId="{1DB46798-919F-4A4C-9EDA-45611AC0B7E3}" srcOrd="0" destOrd="0" parTransId="{85EE4FB5-0DC8-7547-8AD0-EF1168F2DFEE}" sibTransId="{2C616C2E-202E-0848-A8BF-62F541A56550}"/>
    <dgm:cxn modelId="{9C7D03C8-CD6F-FA44-BFF4-D7B11FF47B94}" type="presOf" srcId="{8B86183F-5BF3-4841-B665-7F56D871EC03}" destId="{77614AED-02F5-BF45-B5CA-37DFB18EF2AF}" srcOrd="0" destOrd="0" presId="urn:microsoft.com/office/officeart/2016/7/layout/LinearBlockProcessNumbered"/>
    <dgm:cxn modelId="{46D62CD5-04C1-524D-B05B-04F1C3C38CAD}" type="presOf" srcId="{DBFDA476-57FE-5740-B056-597F74CBA8A7}" destId="{B4C67E2A-2FAB-DA42-996D-748F84981087}" srcOrd="0" destOrd="0" presId="urn:microsoft.com/office/officeart/2016/7/layout/LinearBlockProcessNumbered"/>
    <dgm:cxn modelId="{1B619EE0-351C-9242-90BD-B2F83A377B2A}" type="presOf" srcId="{C59DAE64-7956-C14E-8CC1-E8D230520AFF}" destId="{B2CA4C98-2D1A-5041-8066-5EF6F845B409}" srcOrd="0" destOrd="0" presId="urn:microsoft.com/office/officeart/2016/7/layout/LinearBlockProcessNumbered"/>
    <dgm:cxn modelId="{12A994F4-88E5-DE46-9F88-843F4E02EDB1}" srcId="{8B86183F-5BF3-4841-B665-7F56D871EC03}" destId="{C59DAE64-7956-C14E-8CC1-E8D230520AFF}" srcOrd="1" destOrd="0" parTransId="{F9BF7087-2CD1-8F4E-A861-8D2621F72F26}" sibTransId="{DBFDA476-57FE-5740-B056-597F74CBA8A7}"/>
    <dgm:cxn modelId="{13EDE7FC-4CDF-7F47-A510-176C99FA2A95}" type="presOf" srcId="{1DB46798-919F-4A4C-9EDA-45611AC0B7E3}" destId="{FA4BE5FC-D924-2149-8478-27A4C470496E}" srcOrd="0" destOrd="0" presId="urn:microsoft.com/office/officeart/2016/7/layout/LinearBlockProcessNumbered"/>
    <dgm:cxn modelId="{3C249E72-5255-474E-B35E-7DE996A6C520}" type="presParOf" srcId="{77614AED-02F5-BF45-B5CA-37DFB18EF2AF}" destId="{F12AF564-F706-524B-A9FA-06DD37018F90}" srcOrd="0" destOrd="0" presId="urn:microsoft.com/office/officeart/2016/7/layout/LinearBlockProcessNumbered"/>
    <dgm:cxn modelId="{0A71078E-D249-7B4C-86A2-2C1DD075EFF5}" type="presParOf" srcId="{F12AF564-F706-524B-A9FA-06DD37018F90}" destId="{FA4BE5FC-D924-2149-8478-27A4C470496E}" srcOrd="0" destOrd="0" presId="urn:microsoft.com/office/officeart/2016/7/layout/LinearBlockProcessNumbered"/>
    <dgm:cxn modelId="{8195B1B8-F7E5-824B-B5D3-3B945AE95397}" type="presParOf" srcId="{F12AF564-F706-524B-A9FA-06DD37018F90}" destId="{5D6A2992-1980-A743-878B-7E2C847D47D5}" srcOrd="1" destOrd="0" presId="urn:microsoft.com/office/officeart/2016/7/layout/LinearBlockProcessNumbered"/>
    <dgm:cxn modelId="{8034F1F6-688E-2B4A-A959-8E0AC43F3D99}" type="presParOf" srcId="{F12AF564-F706-524B-A9FA-06DD37018F90}" destId="{B2AE4F9D-B7B2-3948-A4D1-B6AE55BFAB40}" srcOrd="2" destOrd="0" presId="urn:microsoft.com/office/officeart/2016/7/layout/LinearBlockProcessNumbered"/>
    <dgm:cxn modelId="{9755181C-40C2-A04F-B2E7-82299DE45E44}" type="presParOf" srcId="{77614AED-02F5-BF45-B5CA-37DFB18EF2AF}" destId="{CBE8394D-6733-5143-BF1E-01858521A4DD}" srcOrd="1" destOrd="0" presId="urn:microsoft.com/office/officeart/2016/7/layout/LinearBlockProcessNumbered"/>
    <dgm:cxn modelId="{BA125785-1BCD-F545-BE4D-6F24C5CD6558}" type="presParOf" srcId="{77614AED-02F5-BF45-B5CA-37DFB18EF2AF}" destId="{86736E6A-83C3-1042-95B2-A3BC78E22EA9}" srcOrd="2" destOrd="0" presId="urn:microsoft.com/office/officeart/2016/7/layout/LinearBlockProcessNumbered"/>
    <dgm:cxn modelId="{51CFC6CC-AB66-0B4A-866D-FB29DC046DC4}" type="presParOf" srcId="{86736E6A-83C3-1042-95B2-A3BC78E22EA9}" destId="{B2CA4C98-2D1A-5041-8066-5EF6F845B409}" srcOrd="0" destOrd="0" presId="urn:microsoft.com/office/officeart/2016/7/layout/LinearBlockProcessNumbered"/>
    <dgm:cxn modelId="{E416FBD9-7CE3-E04F-A3F5-73D39AEE75D8}" type="presParOf" srcId="{86736E6A-83C3-1042-95B2-A3BC78E22EA9}" destId="{B4C67E2A-2FAB-DA42-996D-748F84981087}" srcOrd="1" destOrd="0" presId="urn:microsoft.com/office/officeart/2016/7/layout/LinearBlockProcessNumbered"/>
    <dgm:cxn modelId="{0A62E14C-222A-9642-B327-80CDF82A45D7}" type="presParOf" srcId="{86736E6A-83C3-1042-95B2-A3BC78E22EA9}" destId="{2B85A1BD-29FA-FA41-A337-0AB408C71FD3}" srcOrd="2" destOrd="0" presId="urn:microsoft.com/office/officeart/2016/7/layout/LinearBlockProcessNumbered"/>
    <dgm:cxn modelId="{D358B09F-F18E-8042-AF5A-E254E4E99A32}" type="presParOf" srcId="{77614AED-02F5-BF45-B5CA-37DFB18EF2AF}" destId="{8022D95D-BF73-1940-87A2-76F70AAC5493}" srcOrd="3" destOrd="0" presId="urn:microsoft.com/office/officeart/2016/7/layout/LinearBlockProcessNumbered"/>
    <dgm:cxn modelId="{9530CF79-B76D-B648-B7A9-D2A1289DFABA}" type="presParOf" srcId="{77614AED-02F5-BF45-B5CA-37DFB18EF2AF}" destId="{F8893DF8-2126-C747-ABD5-085C890CDDD2}" srcOrd="4" destOrd="0" presId="urn:microsoft.com/office/officeart/2016/7/layout/LinearBlockProcessNumbered"/>
    <dgm:cxn modelId="{7A34579A-766D-1F47-80A8-C43862E544DA}" type="presParOf" srcId="{F8893DF8-2126-C747-ABD5-085C890CDDD2}" destId="{7807203A-244B-1443-BC2E-F770ED2E36A7}" srcOrd="0" destOrd="0" presId="urn:microsoft.com/office/officeart/2016/7/layout/LinearBlockProcessNumbered"/>
    <dgm:cxn modelId="{38A6EE97-41E2-A845-9631-D45BB0CE1572}" type="presParOf" srcId="{F8893DF8-2126-C747-ABD5-085C890CDDD2}" destId="{BCAA5B54-993A-1840-BAAF-B2CD0A0A0115}" srcOrd="1" destOrd="0" presId="urn:microsoft.com/office/officeart/2016/7/layout/LinearBlockProcessNumbered"/>
    <dgm:cxn modelId="{F480FD4F-D2DA-5048-BDF4-06C85FE29E95}" type="presParOf" srcId="{F8893DF8-2126-C747-ABD5-085C890CDDD2}" destId="{6674868C-C316-AA46-BABD-C35701C33C15}" srcOrd="2" destOrd="0" presId="urn:microsoft.com/office/officeart/2016/7/layout/LinearBlockProcessNumbered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40AB13-162A-2046-991D-053CD2D928BE}" type="doc">
      <dgm:prSet loTypeId="urn:microsoft.com/office/officeart/2016/7/layout/ChevronBlockProcess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895CBF60-50C9-1442-9293-CF17BF16A557}">
      <dgm:prSet phldrT="[Text]"/>
      <dgm:spPr>
        <a:solidFill>
          <a:schemeClr val="accent1"/>
        </a:solidFill>
      </dgm:spPr>
      <dgm:t>
        <a:bodyPr/>
        <a:lstStyle/>
        <a:p>
          <a:pPr>
            <a:defRPr b="1"/>
          </a:pPr>
          <a:r>
            <a:rPr lang="en-US" dirty="0"/>
            <a:t>Learn</a:t>
          </a:r>
        </a:p>
      </dgm:t>
    </dgm:pt>
    <dgm:pt modelId="{6F9B610C-F611-C241-8EAC-FAF4D2E5A9EB}" type="parTrans" cxnId="{30E06C9D-CFA7-0F48-8BF5-4038194CBE7A}">
      <dgm:prSet/>
      <dgm:spPr/>
      <dgm:t>
        <a:bodyPr/>
        <a:lstStyle/>
        <a:p>
          <a:endParaRPr lang="en-US"/>
        </a:p>
      </dgm:t>
    </dgm:pt>
    <dgm:pt modelId="{A0BE9B2B-ECFB-3C41-A01C-C32775069060}" type="sibTrans" cxnId="{30E06C9D-CFA7-0F48-8BF5-4038194CBE7A}">
      <dgm:prSet/>
      <dgm:spPr/>
      <dgm:t>
        <a:bodyPr/>
        <a:lstStyle/>
        <a:p>
          <a:endParaRPr lang="en-US"/>
        </a:p>
      </dgm:t>
    </dgm:pt>
    <dgm:pt modelId="{75EB2E8C-AF0A-6946-981F-2FC1444D66DC}">
      <dgm:prSet phldrT="[Text]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n-US" dirty="0"/>
            <a:t>Learner acquires background knowledge of procedure</a:t>
          </a:r>
        </a:p>
      </dgm:t>
    </dgm:pt>
    <dgm:pt modelId="{72E5645D-4A2C-4948-9E6C-A6B64DDAEC34}" type="parTrans" cxnId="{D897A1F1-D55F-FD40-A483-B01EA88F1AAF}">
      <dgm:prSet/>
      <dgm:spPr/>
      <dgm:t>
        <a:bodyPr/>
        <a:lstStyle/>
        <a:p>
          <a:endParaRPr lang="en-US"/>
        </a:p>
      </dgm:t>
    </dgm:pt>
    <dgm:pt modelId="{A18A1C46-6B60-5A4B-BDC1-F00572421F11}" type="sibTrans" cxnId="{D897A1F1-D55F-FD40-A483-B01EA88F1AAF}">
      <dgm:prSet/>
      <dgm:spPr/>
      <dgm:t>
        <a:bodyPr/>
        <a:lstStyle/>
        <a:p>
          <a:endParaRPr lang="en-US"/>
        </a:p>
      </dgm:t>
    </dgm:pt>
    <dgm:pt modelId="{719CDEC3-4D5F-A449-9B05-6A1FD5E7E7A6}">
      <dgm:prSet phldrT="[Text]"/>
      <dgm:spPr/>
      <dgm:t>
        <a:bodyPr/>
        <a:lstStyle/>
        <a:p>
          <a:pPr>
            <a:defRPr b="1"/>
          </a:pPr>
          <a:r>
            <a:rPr lang="en-US"/>
            <a:t>Practice</a:t>
          </a:r>
        </a:p>
      </dgm:t>
    </dgm:pt>
    <dgm:pt modelId="{394607E8-D545-BE4F-89CD-82BB5D118EFA}" type="parTrans" cxnId="{67F29F51-5D20-4C41-A696-2C70FED67683}">
      <dgm:prSet/>
      <dgm:spPr/>
      <dgm:t>
        <a:bodyPr/>
        <a:lstStyle/>
        <a:p>
          <a:endParaRPr lang="en-US"/>
        </a:p>
      </dgm:t>
    </dgm:pt>
    <dgm:pt modelId="{1B3AFE48-5CC1-1E4D-A0D3-D91B9FBF9F93}" type="sibTrans" cxnId="{67F29F51-5D20-4C41-A696-2C70FED67683}">
      <dgm:prSet/>
      <dgm:spPr/>
      <dgm:t>
        <a:bodyPr/>
        <a:lstStyle/>
        <a:p>
          <a:endParaRPr lang="en-US"/>
        </a:p>
      </dgm:t>
    </dgm:pt>
    <dgm:pt modelId="{F80891CC-E5B3-0B41-A412-A009E404948B}">
      <dgm:prSet phldrT="[Text]"/>
      <dgm:spPr/>
      <dgm:t>
        <a:bodyPr/>
        <a:lstStyle/>
        <a:p>
          <a:r>
            <a:rPr lang="en-US"/>
            <a:t>Learner practices in a simulated environment. Repetitive practice  </a:t>
          </a:r>
        </a:p>
      </dgm:t>
    </dgm:pt>
    <dgm:pt modelId="{BA0DD568-927D-CC4A-B1F1-C750B47F8944}" type="parTrans" cxnId="{85032AEC-66E1-114F-A462-A87B0EA50FB1}">
      <dgm:prSet/>
      <dgm:spPr/>
      <dgm:t>
        <a:bodyPr/>
        <a:lstStyle/>
        <a:p>
          <a:endParaRPr lang="en-US"/>
        </a:p>
      </dgm:t>
    </dgm:pt>
    <dgm:pt modelId="{34A4AB32-C0A9-204C-B6A8-BDED2169E934}" type="sibTrans" cxnId="{85032AEC-66E1-114F-A462-A87B0EA50FB1}">
      <dgm:prSet/>
      <dgm:spPr/>
      <dgm:t>
        <a:bodyPr/>
        <a:lstStyle/>
        <a:p>
          <a:endParaRPr lang="en-US"/>
        </a:p>
      </dgm:t>
    </dgm:pt>
    <dgm:pt modelId="{CABEDF6B-0299-CD48-A378-802505091A32}">
      <dgm:prSet phldrT="[Text]"/>
      <dgm:spPr/>
      <dgm:t>
        <a:bodyPr/>
        <a:lstStyle/>
        <a:p>
          <a:pPr>
            <a:defRPr b="1"/>
          </a:pPr>
          <a:r>
            <a:rPr lang="en-US"/>
            <a:t>Prove</a:t>
          </a:r>
        </a:p>
      </dgm:t>
    </dgm:pt>
    <dgm:pt modelId="{BEBCB172-28A4-344F-ACB8-C08CF1C9BB71}" type="parTrans" cxnId="{6BEE189F-B588-D149-8BD3-DD4801E1FF9F}">
      <dgm:prSet/>
      <dgm:spPr/>
      <dgm:t>
        <a:bodyPr/>
        <a:lstStyle/>
        <a:p>
          <a:endParaRPr lang="en-US"/>
        </a:p>
      </dgm:t>
    </dgm:pt>
    <dgm:pt modelId="{786048B8-F632-894C-8932-FB231D9815C8}" type="sibTrans" cxnId="{6BEE189F-B588-D149-8BD3-DD4801E1FF9F}">
      <dgm:prSet/>
      <dgm:spPr/>
      <dgm:t>
        <a:bodyPr/>
        <a:lstStyle/>
        <a:p>
          <a:endParaRPr lang="en-US"/>
        </a:p>
      </dgm:t>
    </dgm:pt>
    <dgm:pt modelId="{66FEC3E0-5629-FC4A-8683-483384EB21B0}">
      <dgm:prSet phldrT="[Text]"/>
      <dgm:spPr/>
      <dgm:t>
        <a:bodyPr/>
        <a:lstStyle/>
        <a:p>
          <a:r>
            <a:rPr lang="en-US" dirty="0"/>
            <a:t>Learner is assessed in a simulated environment</a:t>
          </a:r>
        </a:p>
      </dgm:t>
    </dgm:pt>
    <dgm:pt modelId="{45FCC8B4-5763-ED41-9985-E90B6CC247BE}" type="parTrans" cxnId="{A77C0320-DB29-BD46-ACD5-6C73DD88F4DA}">
      <dgm:prSet/>
      <dgm:spPr/>
      <dgm:t>
        <a:bodyPr/>
        <a:lstStyle/>
        <a:p>
          <a:endParaRPr lang="en-US"/>
        </a:p>
      </dgm:t>
    </dgm:pt>
    <dgm:pt modelId="{10A00A9D-D5CD-E746-B68D-FEA12737B33B}" type="sibTrans" cxnId="{A77C0320-DB29-BD46-ACD5-6C73DD88F4DA}">
      <dgm:prSet/>
      <dgm:spPr/>
      <dgm:t>
        <a:bodyPr/>
        <a:lstStyle/>
        <a:p>
          <a:endParaRPr lang="en-US"/>
        </a:p>
      </dgm:t>
    </dgm:pt>
    <dgm:pt modelId="{AE32942D-1DCD-9E43-953A-076979E45C21}">
      <dgm:prSet/>
      <dgm:spPr>
        <a:solidFill>
          <a:schemeClr val="accent2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n-US"/>
            <a:t>Instructor demonstrates procedure to learner</a:t>
          </a:r>
        </a:p>
      </dgm:t>
    </dgm:pt>
    <dgm:pt modelId="{C2D13C0D-FD3E-F94C-949C-6064374AE9C3}" type="parTrans" cxnId="{D0A86B3A-0CC6-584F-A493-CC8488128461}">
      <dgm:prSet/>
      <dgm:spPr/>
      <dgm:t>
        <a:bodyPr/>
        <a:lstStyle/>
        <a:p>
          <a:endParaRPr lang="en-US"/>
        </a:p>
      </dgm:t>
    </dgm:pt>
    <dgm:pt modelId="{B3405008-AEB3-C34F-814C-0B25AC15FA45}" type="sibTrans" cxnId="{D0A86B3A-0CC6-584F-A493-CC8488128461}">
      <dgm:prSet/>
      <dgm:spPr/>
      <dgm:t>
        <a:bodyPr/>
        <a:lstStyle/>
        <a:p>
          <a:endParaRPr lang="en-US"/>
        </a:p>
      </dgm:t>
    </dgm:pt>
    <dgm:pt modelId="{8DCF9643-1BB7-E740-95D1-61EDE9BCF3F0}">
      <dgm:prSet/>
      <dgm:spPr>
        <a:solidFill>
          <a:schemeClr val="accent2"/>
        </a:solidFill>
      </dgm:spPr>
      <dgm:t>
        <a:bodyPr/>
        <a:lstStyle/>
        <a:p>
          <a:pPr>
            <a:defRPr b="1"/>
          </a:pPr>
          <a:r>
            <a:rPr lang="en-US"/>
            <a:t>See</a:t>
          </a:r>
        </a:p>
      </dgm:t>
    </dgm:pt>
    <dgm:pt modelId="{37FE3EDA-620A-754B-B445-74AC29572B1B}" type="parTrans" cxnId="{5DC941F1-1907-974E-BE96-81DD38826FF9}">
      <dgm:prSet/>
      <dgm:spPr/>
      <dgm:t>
        <a:bodyPr/>
        <a:lstStyle/>
        <a:p>
          <a:endParaRPr lang="en-US"/>
        </a:p>
      </dgm:t>
    </dgm:pt>
    <dgm:pt modelId="{FE06691B-D66F-3B44-8270-8F0D79F7CF21}" type="sibTrans" cxnId="{5DC941F1-1907-974E-BE96-81DD38826FF9}">
      <dgm:prSet/>
      <dgm:spPr/>
      <dgm:t>
        <a:bodyPr/>
        <a:lstStyle/>
        <a:p>
          <a:endParaRPr lang="en-US"/>
        </a:p>
      </dgm:t>
    </dgm:pt>
    <dgm:pt modelId="{97644102-1683-C54E-A009-CEAFEDC7FDBF}">
      <dgm:prSet phldrT="[Text]"/>
      <dgm:spPr/>
      <dgm:t>
        <a:bodyPr/>
        <a:lstStyle/>
        <a:p>
          <a:r>
            <a:rPr lang="en-US" dirty="0"/>
            <a:t>Learner performs procedure on a patient</a:t>
          </a:r>
        </a:p>
      </dgm:t>
    </dgm:pt>
    <dgm:pt modelId="{89CC89B4-3918-124D-924A-3E9E9EA6DD7D}" type="parTrans" cxnId="{FA329963-58EE-8441-A1E2-DF4D4C47E0BB}">
      <dgm:prSet/>
      <dgm:spPr/>
      <dgm:t>
        <a:bodyPr/>
        <a:lstStyle/>
        <a:p>
          <a:endParaRPr lang="en-US"/>
        </a:p>
      </dgm:t>
    </dgm:pt>
    <dgm:pt modelId="{57187404-3E48-794A-9A2F-C0E81796A16B}" type="sibTrans" cxnId="{FA329963-58EE-8441-A1E2-DF4D4C47E0BB}">
      <dgm:prSet/>
      <dgm:spPr/>
      <dgm:t>
        <a:bodyPr/>
        <a:lstStyle/>
        <a:p>
          <a:endParaRPr lang="en-US"/>
        </a:p>
      </dgm:t>
    </dgm:pt>
    <dgm:pt modelId="{1B50A823-17B7-1F43-8786-5F96503A00C3}">
      <dgm:prSet phldrT="[Text]"/>
      <dgm:spPr/>
      <dgm:t>
        <a:bodyPr/>
        <a:lstStyle/>
        <a:p>
          <a:pPr>
            <a:defRPr b="1"/>
          </a:pPr>
          <a:r>
            <a:rPr lang="en-US" dirty="0"/>
            <a:t>Do</a:t>
          </a:r>
        </a:p>
      </dgm:t>
    </dgm:pt>
    <dgm:pt modelId="{64460246-ADE5-6440-9D10-A5A8CF3D8F3C}" type="parTrans" cxnId="{1F68C861-2373-B743-AC1F-41425AF9987D}">
      <dgm:prSet/>
      <dgm:spPr/>
      <dgm:t>
        <a:bodyPr/>
        <a:lstStyle/>
        <a:p>
          <a:endParaRPr lang="en-US"/>
        </a:p>
      </dgm:t>
    </dgm:pt>
    <dgm:pt modelId="{EA745D1D-8289-CD44-BA84-C301AE65B507}" type="sibTrans" cxnId="{1F68C861-2373-B743-AC1F-41425AF9987D}">
      <dgm:prSet/>
      <dgm:spPr/>
      <dgm:t>
        <a:bodyPr/>
        <a:lstStyle/>
        <a:p>
          <a:endParaRPr lang="en-US"/>
        </a:p>
      </dgm:t>
    </dgm:pt>
    <dgm:pt modelId="{9A846069-8109-174E-828B-1733F031CC9B}">
      <dgm:prSet phldrT="[Text]"/>
      <dgm:spPr>
        <a:solidFill>
          <a:schemeClr val="tx2"/>
        </a:solidFill>
      </dgm:spPr>
      <dgm:t>
        <a:bodyPr/>
        <a:lstStyle/>
        <a:p>
          <a:pPr>
            <a:defRPr b="1"/>
          </a:pPr>
          <a:r>
            <a:rPr lang="en-US" dirty="0"/>
            <a:t>Maintain</a:t>
          </a:r>
        </a:p>
      </dgm:t>
    </dgm:pt>
    <dgm:pt modelId="{55CC4120-1E21-274F-AE48-2675E3B2118D}" type="parTrans" cxnId="{54E1CCD3-19D2-B94E-B532-1A27DB12C525}">
      <dgm:prSet/>
      <dgm:spPr/>
      <dgm:t>
        <a:bodyPr/>
        <a:lstStyle/>
        <a:p>
          <a:endParaRPr lang="en-US"/>
        </a:p>
      </dgm:t>
    </dgm:pt>
    <dgm:pt modelId="{1C4284D2-7635-3B4E-A957-8640E8EE5ACE}" type="sibTrans" cxnId="{54E1CCD3-19D2-B94E-B532-1A27DB12C525}">
      <dgm:prSet/>
      <dgm:spPr/>
      <dgm:t>
        <a:bodyPr/>
        <a:lstStyle/>
        <a:p>
          <a:endParaRPr lang="en-US"/>
        </a:p>
      </dgm:t>
    </dgm:pt>
    <dgm:pt modelId="{F5343E3A-293C-E248-930F-C31DC6C63511}">
      <dgm:prSet phldrT="[Text]"/>
      <dgm:spPr>
        <a:solidFill>
          <a:schemeClr val="tx2">
            <a:lumMod val="25000"/>
            <a:lumOff val="75000"/>
            <a:alpha val="90000"/>
          </a:schemeClr>
        </a:solidFill>
      </dgm:spPr>
      <dgm:t>
        <a:bodyPr/>
        <a:lstStyle/>
        <a:p>
          <a:pPr>
            <a:defRPr b="1"/>
          </a:pPr>
          <a:r>
            <a:rPr lang="en-US" b="0" dirty="0"/>
            <a:t>Learner receives continued feedback</a:t>
          </a:r>
        </a:p>
      </dgm:t>
    </dgm:pt>
    <dgm:pt modelId="{E081B86B-B198-D84F-8604-8F30E56F9003}" type="parTrans" cxnId="{66244D24-4B06-0F4D-B9DD-3386DAFA221E}">
      <dgm:prSet/>
      <dgm:spPr/>
      <dgm:t>
        <a:bodyPr/>
        <a:lstStyle/>
        <a:p>
          <a:endParaRPr lang="en-US"/>
        </a:p>
      </dgm:t>
    </dgm:pt>
    <dgm:pt modelId="{7CD34FA7-777F-CD49-AECB-6345553A0609}" type="sibTrans" cxnId="{66244D24-4B06-0F4D-B9DD-3386DAFA221E}">
      <dgm:prSet/>
      <dgm:spPr/>
      <dgm:t>
        <a:bodyPr/>
        <a:lstStyle/>
        <a:p>
          <a:endParaRPr lang="en-US"/>
        </a:p>
      </dgm:t>
    </dgm:pt>
    <dgm:pt modelId="{DBEE76AE-2CAD-A048-A1F0-8BFCBC52EACC}" type="pres">
      <dgm:prSet presAssocID="{1840AB13-162A-2046-991D-053CD2D928BE}" presName="Name0" presStyleCnt="0">
        <dgm:presLayoutVars>
          <dgm:dir/>
          <dgm:animLvl val="lvl"/>
          <dgm:resizeHandles val="exact"/>
        </dgm:presLayoutVars>
      </dgm:prSet>
      <dgm:spPr/>
    </dgm:pt>
    <dgm:pt modelId="{9DB82C00-6C59-8841-900E-7BFA1C4C59E1}" type="pres">
      <dgm:prSet presAssocID="{895CBF60-50C9-1442-9293-CF17BF16A557}" presName="composite" presStyleCnt="0"/>
      <dgm:spPr/>
    </dgm:pt>
    <dgm:pt modelId="{7FE53C8C-6A39-BB41-BD5F-ED64CF53A7EF}" type="pres">
      <dgm:prSet presAssocID="{895CBF60-50C9-1442-9293-CF17BF16A557}" presName="parTx" presStyleLbl="alignNode1" presStyleIdx="0" presStyleCnt="6">
        <dgm:presLayoutVars>
          <dgm:chMax val="0"/>
          <dgm:chPref val="0"/>
        </dgm:presLayoutVars>
      </dgm:prSet>
      <dgm:spPr/>
    </dgm:pt>
    <dgm:pt modelId="{B79AA12B-3BA6-F640-B326-F9A06BB44346}" type="pres">
      <dgm:prSet presAssocID="{895CBF60-50C9-1442-9293-CF17BF16A557}" presName="desTx" presStyleLbl="alignAccFollowNode1" presStyleIdx="0" presStyleCnt="6">
        <dgm:presLayoutVars/>
      </dgm:prSet>
      <dgm:spPr/>
    </dgm:pt>
    <dgm:pt modelId="{B6FE731D-2F67-9E44-AA15-A55CAE911AD2}" type="pres">
      <dgm:prSet presAssocID="{A0BE9B2B-ECFB-3C41-A01C-C32775069060}" presName="space" presStyleCnt="0"/>
      <dgm:spPr/>
    </dgm:pt>
    <dgm:pt modelId="{9A2157A0-B9D8-7442-954B-59D35C2F5CEF}" type="pres">
      <dgm:prSet presAssocID="{8DCF9643-1BB7-E740-95D1-61EDE9BCF3F0}" presName="composite" presStyleCnt="0"/>
      <dgm:spPr/>
    </dgm:pt>
    <dgm:pt modelId="{D7DBDA6D-D086-3247-8DB0-BCF45822233F}" type="pres">
      <dgm:prSet presAssocID="{8DCF9643-1BB7-E740-95D1-61EDE9BCF3F0}" presName="parTx" presStyleLbl="alignNode1" presStyleIdx="1" presStyleCnt="6">
        <dgm:presLayoutVars>
          <dgm:chMax val="0"/>
          <dgm:chPref val="0"/>
        </dgm:presLayoutVars>
      </dgm:prSet>
      <dgm:spPr/>
    </dgm:pt>
    <dgm:pt modelId="{B062DEEE-9727-3B45-9DE9-7B03DF1CF3F8}" type="pres">
      <dgm:prSet presAssocID="{8DCF9643-1BB7-E740-95D1-61EDE9BCF3F0}" presName="desTx" presStyleLbl="alignAccFollowNode1" presStyleIdx="1" presStyleCnt="6">
        <dgm:presLayoutVars/>
      </dgm:prSet>
      <dgm:spPr/>
    </dgm:pt>
    <dgm:pt modelId="{2852ED2C-2AA0-C44D-B09B-CF68A705EBF4}" type="pres">
      <dgm:prSet presAssocID="{FE06691B-D66F-3B44-8270-8F0D79F7CF21}" presName="space" presStyleCnt="0"/>
      <dgm:spPr/>
    </dgm:pt>
    <dgm:pt modelId="{58803B6E-0594-DA4C-A4DD-E2C88ECD02C0}" type="pres">
      <dgm:prSet presAssocID="{719CDEC3-4D5F-A449-9B05-6A1FD5E7E7A6}" presName="composite" presStyleCnt="0"/>
      <dgm:spPr/>
    </dgm:pt>
    <dgm:pt modelId="{8B814377-183B-944E-B52E-12DAF686B646}" type="pres">
      <dgm:prSet presAssocID="{719CDEC3-4D5F-A449-9B05-6A1FD5E7E7A6}" presName="parTx" presStyleLbl="alignNode1" presStyleIdx="2" presStyleCnt="6">
        <dgm:presLayoutVars>
          <dgm:chMax val="0"/>
          <dgm:chPref val="0"/>
        </dgm:presLayoutVars>
      </dgm:prSet>
      <dgm:spPr/>
    </dgm:pt>
    <dgm:pt modelId="{341FA661-E5BA-244F-822A-24ADA1C51998}" type="pres">
      <dgm:prSet presAssocID="{719CDEC3-4D5F-A449-9B05-6A1FD5E7E7A6}" presName="desTx" presStyleLbl="alignAccFollowNode1" presStyleIdx="2" presStyleCnt="6">
        <dgm:presLayoutVars/>
      </dgm:prSet>
      <dgm:spPr/>
    </dgm:pt>
    <dgm:pt modelId="{BB2DE644-3F76-1C46-A656-9918B994F68D}" type="pres">
      <dgm:prSet presAssocID="{1B3AFE48-5CC1-1E4D-A0D3-D91B9FBF9F93}" presName="space" presStyleCnt="0"/>
      <dgm:spPr/>
    </dgm:pt>
    <dgm:pt modelId="{41541C46-C7D6-8E41-9CDD-16D52664CB84}" type="pres">
      <dgm:prSet presAssocID="{CABEDF6B-0299-CD48-A378-802505091A32}" presName="composite" presStyleCnt="0"/>
      <dgm:spPr/>
    </dgm:pt>
    <dgm:pt modelId="{F14AA69B-EBB8-8C46-AD4D-6837899A175C}" type="pres">
      <dgm:prSet presAssocID="{CABEDF6B-0299-CD48-A378-802505091A32}" presName="parTx" presStyleLbl="alignNode1" presStyleIdx="3" presStyleCnt="6">
        <dgm:presLayoutVars>
          <dgm:chMax val="0"/>
          <dgm:chPref val="0"/>
        </dgm:presLayoutVars>
      </dgm:prSet>
      <dgm:spPr/>
    </dgm:pt>
    <dgm:pt modelId="{DB0A54DC-C976-884E-8405-FED2AB8081B5}" type="pres">
      <dgm:prSet presAssocID="{CABEDF6B-0299-CD48-A378-802505091A32}" presName="desTx" presStyleLbl="alignAccFollowNode1" presStyleIdx="3" presStyleCnt="6">
        <dgm:presLayoutVars/>
      </dgm:prSet>
      <dgm:spPr/>
    </dgm:pt>
    <dgm:pt modelId="{6FD96049-BDB0-9046-8DB6-308440C19B50}" type="pres">
      <dgm:prSet presAssocID="{786048B8-F632-894C-8932-FB231D9815C8}" presName="space" presStyleCnt="0"/>
      <dgm:spPr/>
    </dgm:pt>
    <dgm:pt modelId="{737CEF84-9B67-9542-8794-90CF4E4CDA39}" type="pres">
      <dgm:prSet presAssocID="{1B50A823-17B7-1F43-8786-5F96503A00C3}" presName="composite" presStyleCnt="0"/>
      <dgm:spPr/>
    </dgm:pt>
    <dgm:pt modelId="{73560908-0DBD-FE49-B96F-78F34F0940C7}" type="pres">
      <dgm:prSet presAssocID="{1B50A823-17B7-1F43-8786-5F96503A00C3}" presName="parTx" presStyleLbl="alignNode1" presStyleIdx="4" presStyleCnt="6">
        <dgm:presLayoutVars>
          <dgm:chMax val="0"/>
          <dgm:chPref val="0"/>
        </dgm:presLayoutVars>
      </dgm:prSet>
      <dgm:spPr/>
    </dgm:pt>
    <dgm:pt modelId="{DB9A05AC-7369-A245-92F7-EE6F2634F2B4}" type="pres">
      <dgm:prSet presAssocID="{1B50A823-17B7-1F43-8786-5F96503A00C3}" presName="desTx" presStyleLbl="alignAccFollowNode1" presStyleIdx="4" presStyleCnt="6">
        <dgm:presLayoutVars/>
      </dgm:prSet>
      <dgm:spPr/>
    </dgm:pt>
    <dgm:pt modelId="{8C9FA181-76C8-C14F-AC9D-F47A843D94D2}" type="pres">
      <dgm:prSet presAssocID="{EA745D1D-8289-CD44-BA84-C301AE65B507}" presName="space" presStyleCnt="0"/>
      <dgm:spPr/>
    </dgm:pt>
    <dgm:pt modelId="{958F832E-89E5-584E-970F-13F738B3301C}" type="pres">
      <dgm:prSet presAssocID="{9A846069-8109-174E-828B-1733F031CC9B}" presName="composite" presStyleCnt="0"/>
      <dgm:spPr/>
    </dgm:pt>
    <dgm:pt modelId="{BA215DD7-A1D9-0844-8C98-402BE0D2DE03}" type="pres">
      <dgm:prSet presAssocID="{9A846069-8109-174E-828B-1733F031CC9B}" presName="parTx" presStyleLbl="alignNode1" presStyleIdx="5" presStyleCnt="6">
        <dgm:presLayoutVars>
          <dgm:chMax val="0"/>
          <dgm:chPref val="0"/>
        </dgm:presLayoutVars>
      </dgm:prSet>
      <dgm:spPr/>
    </dgm:pt>
    <dgm:pt modelId="{157B0D97-628B-414F-A74E-B24C711326D6}" type="pres">
      <dgm:prSet presAssocID="{9A846069-8109-174E-828B-1733F031CC9B}" presName="desTx" presStyleLbl="alignAccFollowNode1" presStyleIdx="5" presStyleCnt="6">
        <dgm:presLayoutVars/>
      </dgm:prSet>
      <dgm:spPr/>
    </dgm:pt>
  </dgm:ptLst>
  <dgm:cxnLst>
    <dgm:cxn modelId="{8AC66A00-EA67-0A42-850A-68EAD2103793}" type="presOf" srcId="{719CDEC3-4D5F-A449-9B05-6A1FD5E7E7A6}" destId="{8B814377-183B-944E-B52E-12DAF686B646}" srcOrd="0" destOrd="0" presId="urn:microsoft.com/office/officeart/2016/7/layout/ChevronBlockProcess"/>
    <dgm:cxn modelId="{7563CF0C-6608-5E41-B568-9DF5DB975952}" type="presOf" srcId="{F5343E3A-293C-E248-930F-C31DC6C63511}" destId="{157B0D97-628B-414F-A74E-B24C711326D6}" srcOrd="0" destOrd="0" presId="urn:microsoft.com/office/officeart/2016/7/layout/ChevronBlockProcess"/>
    <dgm:cxn modelId="{6A4B7417-EAA9-0B41-9CD8-107DBB082FE8}" type="presOf" srcId="{9A846069-8109-174E-828B-1733F031CC9B}" destId="{BA215DD7-A1D9-0844-8C98-402BE0D2DE03}" srcOrd="0" destOrd="0" presId="urn:microsoft.com/office/officeart/2016/7/layout/ChevronBlockProcess"/>
    <dgm:cxn modelId="{12B7501A-FF82-B547-9985-11A93DB2F46F}" type="presOf" srcId="{CABEDF6B-0299-CD48-A378-802505091A32}" destId="{F14AA69B-EBB8-8C46-AD4D-6837899A175C}" srcOrd="0" destOrd="0" presId="urn:microsoft.com/office/officeart/2016/7/layout/ChevronBlockProcess"/>
    <dgm:cxn modelId="{A77C0320-DB29-BD46-ACD5-6C73DD88F4DA}" srcId="{CABEDF6B-0299-CD48-A378-802505091A32}" destId="{66FEC3E0-5629-FC4A-8683-483384EB21B0}" srcOrd="0" destOrd="0" parTransId="{45FCC8B4-5763-ED41-9985-E90B6CC247BE}" sibTransId="{10A00A9D-D5CD-E746-B68D-FEA12737B33B}"/>
    <dgm:cxn modelId="{66244D24-4B06-0F4D-B9DD-3386DAFA221E}" srcId="{9A846069-8109-174E-828B-1733F031CC9B}" destId="{F5343E3A-293C-E248-930F-C31DC6C63511}" srcOrd="0" destOrd="0" parTransId="{E081B86B-B198-D84F-8604-8F30E56F9003}" sibTransId="{7CD34FA7-777F-CD49-AECB-6345553A0609}"/>
    <dgm:cxn modelId="{39EC312D-F5C1-8548-B05F-0E276BF26CEA}" type="presOf" srcId="{895CBF60-50C9-1442-9293-CF17BF16A557}" destId="{7FE53C8C-6A39-BB41-BD5F-ED64CF53A7EF}" srcOrd="0" destOrd="0" presId="urn:microsoft.com/office/officeart/2016/7/layout/ChevronBlockProcess"/>
    <dgm:cxn modelId="{D0A86B3A-0CC6-584F-A493-CC8488128461}" srcId="{8DCF9643-1BB7-E740-95D1-61EDE9BCF3F0}" destId="{AE32942D-1DCD-9E43-953A-076979E45C21}" srcOrd="0" destOrd="0" parTransId="{C2D13C0D-FD3E-F94C-949C-6064374AE9C3}" sibTransId="{B3405008-AEB3-C34F-814C-0B25AC15FA45}"/>
    <dgm:cxn modelId="{34A4F849-04E5-3B49-BEC0-4D997926F620}" type="presOf" srcId="{97644102-1683-C54E-A009-CEAFEDC7FDBF}" destId="{DB9A05AC-7369-A245-92F7-EE6F2634F2B4}" srcOrd="0" destOrd="0" presId="urn:microsoft.com/office/officeart/2016/7/layout/ChevronBlockProcess"/>
    <dgm:cxn modelId="{67F29F51-5D20-4C41-A696-2C70FED67683}" srcId="{1840AB13-162A-2046-991D-053CD2D928BE}" destId="{719CDEC3-4D5F-A449-9B05-6A1FD5E7E7A6}" srcOrd="2" destOrd="0" parTransId="{394607E8-D545-BE4F-89CD-82BB5D118EFA}" sibTransId="{1B3AFE48-5CC1-1E4D-A0D3-D91B9FBF9F93}"/>
    <dgm:cxn modelId="{1F68C861-2373-B743-AC1F-41425AF9987D}" srcId="{1840AB13-162A-2046-991D-053CD2D928BE}" destId="{1B50A823-17B7-1F43-8786-5F96503A00C3}" srcOrd="4" destOrd="0" parTransId="{64460246-ADE5-6440-9D10-A5A8CF3D8F3C}" sibTransId="{EA745D1D-8289-CD44-BA84-C301AE65B507}"/>
    <dgm:cxn modelId="{FA329963-58EE-8441-A1E2-DF4D4C47E0BB}" srcId="{1B50A823-17B7-1F43-8786-5F96503A00C3}" destId="{97644102-1683-C54E-A009-CEAFEDC7FDBF}" srcOrd="0" destOrd="0" parTransId="{89CC89B4-3918-124D-924A-3E9E9EA6DD7D}" sibTransId="{57187404-3E48-794A-9A2F-C0E81796A16B}"/>
    <dgm:cxn modelId="{6E332A82-C9FB-FE47-A56F-969213F57438}" type="presOf" srcId="{8DCF9643-1BB7-E740-95D1-61EDE9BCF3F0}" destId="{D7DBDA6D-D086-3247-8DB0-BCF45822233F}" srcOrd="0" destOrd="0" presId="urn:microsoft.com/office/officeart/2016/7/layout/ChevronBlockProcess"/>
    <dgm:cxn modelId="{5CF45D8E-EF59-324E-BABB-7073438920ED}" type="presOf" srcId="{1840AB13-162A-2046-991D-053CD2D928BE}" destId="{DBEE76AE-2CAD-A048-A1F0-8BFCBC52EACC}" srcOrd="0" destOrd="0" presId="urn:microsoft.com/office/officeart/2016/7/layout/ChevronBlockProcess"/>
    <dgm:cxn modelId="{30E06C9D-CFA7-0F48-8BF5-4038194CBE7A}" srcId="{1840AB13-162A-2046-991D-053CD2D928BE}" destId="{895CBF60-50C9-1442-9293-CF17BF16A557}" srcOrd="0" destOrd="0" parTransId="{6F9B610C-F611-C241-8EAC-FAF4D2E5A9EB}" sibTransId="{A0BE9B2B-ECFB-3C41-A01C-C32775069060}"/>
    <dgm:cxn modelId="{6E58A99D-FE9E-9345-B635-B5DC5A8CB6AD}" type="presOf" srcId="{F80891CC-E5B3-0B41-A412-A009E404948B}" destId="{341FA661-E5BA-244F-822A-24ADA1C51998}" srcOrd="0" destOrd="0" presId="urn:microsoft.com/office/officeart/2016/7/layout/ChevronBlockProcess"/>
    <dgm:cxn modelId="{6BEE189F-B588-D149-8BD3-DD4801E1FF9F}" srcId="{1840AB13-162A-2046-991D-053CD2D928BE}" destId="{CABEDF6B-0299-CD48-A378-802505091A32}" srcOrd="3" destOrd="0" parTransId="{BEBCB172-28A4-344F-ACB8-C08CF1C9BB71}" sibTransId="{786048B8-F632-894C-8932-FB231D9815C8}"/>
    <dgm:cxn modelId="{942BFDC2-C8B5-004B-8642-11C680F06679}" type="presOf" srcId="{AE32942D-1DCD-9E43-953A-076979E45C21}" destId="{B062DEEE-9727-3B45-9DE9-7B03DF1CF3F8}" srcOrd="0" destOrd="0" presId="urn:microsoft.com/office/officeart/2016/7/layout/ChevronBlockProcess"/>
    <dgm:cxn modelId="{4AC48CC7-183B-3442-9B4D-0FF3553421E5}" type="presOf" srcId="{66FEC3E0-5629-FC4A-8683-483384EB21B0}" destId="{DB0A54DC-C976-884E-8405-FED2AB8081B5}" srcOrd="0" destOrd="0" presId="urn:microsoft.com/office/officeart/2016/7/layout/ChevronBlockProcess"/>
    <dgm:cxn modelId="{CA5004C9-F1F5-B846-B281-8E0A21771F83}" type="presOf" srcId="{75EB2E8C-AF0A-6946-981F-2FC1444D66DC}" destId="{B79AA12B-3BA6-F640-B326-F9A06BB44346}" srcOrd="0" destOrd="0" presId="urn:microsoft.com/office/officeart/2016/7/layout/ChevronBlockProcess"/>
    <dgm:cxn modelId="{54E1CCD3-19D2-B94E-B532-1A27DB12C525}" srcId="{1840AB13-162A-2046-991D-053CD2D928BE}" destId="{9A846069-8109-174E-828B-1733F031CC9B}" srcOrd="5" destOrd="0" parTransId="{55CC4120-1E21-274F-AE48-2675E3B2118D}" sibTransId="{1C4284D2-7635-3B4E-A957-8640E8EE5ACE}"/>
    <dgm:cxn modelId="{FA57BCE9-AE20-A446-8B88-E41AAE660CA5}" type="presOf" srcId="{1B50A823-17B7-1F43-8786-5F96503A00C3}" destId="{73560908-0DBD-FE49-B96F-78F34F0940C7}" srcOrd="0" destOrd="0" presId="urn:microsoft.com/office/officeart/2016/7/layout/ChevronBlockProcess"/>
    <dgm:cxn modelId="{85032AEC-66E1-114F-A462-A87B0EA50FB1}" srcId="{719CDEC3-4D5F-A449-9B05-6A1FD5E7E7A6}" destId="{F80891CC-E5B3-0B41-A412-A009E404948B}" srcOrd="0" destOrd="0" parTransId="{BA0DD568-927D-CC4A-B1F1-C750B47F8944}" sibTransId="{34A4AB32-C0A9-204C-B6A8-BDED2169E934}"/>
    <dgm:cxn modelId="{5DC941F1-1907-974E-BE96-81DD38826FF9}" srcId="{1840AB13-162A-2046-991D-053CD2D928BE}" destId="{8DCF9643-1BB7-E740-95D1-61EDE9BCF3F0}" srcOrd="1" destOrd="0" parTransId="{37FE3EDA-620A-754B-B445-74AC29572B1B}" sibTransId="{FE06691B-D66F-3B44-8270-8F0D79F7CF21}"/>
    <dgm:cxn modelId="{D897A1F1-D55F-FD40-A483-B01EA88F1AAF}" srcId="{895CBF60-50C9-1442-9293-CF17BF16A557}" destId="{75EB2E8C-AF0A-6946-981F-2FC1444D66DC}" srcOrd="0" destOrd="0" parTransId="{72E5645D-4A2C-4948-9E6C-A6B64DDAEC34}" sibTransId="{A18A1C46-6B60-5A4B-BDC1-F00572421F11}"/>
    <dgm:cxn modelId="{FF914A53-95F3-5C48-82A1-03B47A36F00A}" type="presParOf" srcId="{DBEE76AE-2CAD-A048-A1F0-8BFCBC52EACC}" destId="{9DB82C00-6C59-8841-900E-7BFA1C4C59E1}" srcOrd="0" destOrd="0" presId="urn:microsoft.com/office/officeart/2016/7/layout/ChevronBlockProcess"/>
    <dgm:cxn modelId="{4613B32C-3179-DD46-9C71-9B58DF4FB0DA}" type="presParOf" srcId="{9DB82C00-6C59-8841-900E-7BFA1C4C59E1}" destId="{7FE53C8C-6A39-BB41-BD5F-ED64CF53A7EF}" srcOrd="0" destOrd="0" presId="urn:microsoft.com/office/officeart/2016/7/layout/ChevronBlockProcess"/>
    <dgm:cxn modelId="{37397307-E98C-EA46-B405-5CE7C4377811}" type="presParOf" srcId="{9DB82C00-6C59-8841-900E-7BFA1C4C59E1}" destId="{B79AA12B-3BA6-F640-B326-F9A06BB44346}" srcOrd="1" destOrd="0" presId="urn:microsoft.com/office/officeart/2016/7/layout/ChevronBlockProcess"/>
    <dgm:cxn modelId="{EF54281F-187E-AB46-B833-3B735B83B16B}" type="presParOf" srcId="{DBEE76AE-2CAD-A048-A1F0-8BFCBC52EACC}" destId="{B6FE731D-2F67-9E44-AA15-A55CAE911AD2}" srcOrd="1" destOrd="0" presId="urn:microsoft.com/office/officeart/2016/7/layout/ChevronBlockProcess"/>
    <dgm:cxn modelId="{01E6DB79-FECC-C44E-9312-67468D3F6972}" type="presParOf" srcId="{DBEE76AE-2CAD-A048-A1F0-8BFCBC52EACC}" destId="{9A2157A0-B9D8-7442-954B-59D35C2F5CEF}" srcOrd="2" destOrd="0" presId="urn:microsoft.com/office/officeart/2016/7/layout/ChevronBlockProcess"/>
    <dgm:cxn modelId="{E331EF50-47FD-F24E-9339-177C6E7410A7}" type="presParOf" srcId="{9A2157A0-B9D8-7442-954B-59D35C2F5CEF}" destId="{D7DBDA6D-D086-3247-8DB0-BCF45822233F}" srcOrd="0" destOrd="0" presId="urn:microsoft.com/office/officeart/2016/7/layout/ChevronBlockProcess"/>
    <dgm:cxn modelId="{53A65D7D-4238-5447-B446-14941085FE93}" type="presParOf" srcId="{9A2157A0-B9D8-7442-954B-59D35C2F5CEF}" destId="{B062DEEE-9727-3B45-9DE9-7B03DF1CF3F8}" srcOrd="1" destOrd="0" presId="urn:microsoft.com/office/officeart/2016/7/layout/ChevronBlockProcess"/>
    <dgm:cxn modelId="{B454C4EF-7EA0-C443-9534-16303FE3B3C7}" type="presParOf" srcId="{DBEE76AE-2CAD-A048-A1F0-8BFCBC52EACC}" destId="{2852ED2C-2AA0-C44D-B09B-CF68A705EBF4}" srcOrd="3" destOrd="0" presId="urn:microsoft.com/office/officeart/2016/7/layout/ChevronBlockProcess"/>
    <dgm:cxn modelId="{3D0394FA-AA73-0946-AFCD-01DE0AA259FC}" type="presParOf" srcId="{DBEE76AE-2CAD-A048-A1F0-8BFCBC52EACC}" destId="{58803B6E-0594-DA4C-A4DD-E2C88ECD02C0}" srcOrd="4" destOrd="0" presId="urn:microsoft.com/office/officeart/2016/7/layout/ChevronBlockProcess"/>
    <dgm:cxn modelId="{636CDE3E-1F9A-E645-9D1E-C56F699FB156}" type="presParOf" srcId="{58803B6E-0594-DA4C-A4DD-E2C88ECD02C0}" destId="{8B814377-183B-944E-B52E-12DAF686B646}" srcOrd="0" destOrd="0" presId="urn:microsoft.com/office/officeart/2016/7/layout/ChevronBlockProcess"/>
    <dgm:cxn modelId="{25E0EBB8-8E51-4D4A-ADDF-64E3CDE9E5BD}" type="presParOf" srcId="{58803B6E-0594-DA4C-A4DD-E2C88ECD02C0}" destId="{341FA661-E5BA-244F-822A-24ADA1C51998}" srcOrd="1" destOrd="0" presId="urn:microsoft.com/office/officeart/2016/7/layout/ChevronBlockProcess"/>
    <dgm:cxn modelId="{65C33E5B-23F0-7B45-ABBE-8501E6DDCF62}" type="presParOf" srcId="{DBEE76AE-2CAD-A048-A1F0-8BFCBC52EACC}" destId="{BB2DE644-3F76-1C46-A656-9918B994F68D}" srcOrd="5" destOrd="0" presId="urn:microsoft.com/office/officeart/2016/7/layout/ChevronBlockProcess"/>
    <dgm:cxn modelId="{738753EC-BADB-5848-9CE9-5847378AED4A}" type="presParOf" srcId="{DBEE76AE-2CAD-A048-A1F0-8BFCBC52EACC}" destId="{41541C46-C7D6-8E41-9CDD-16D52664CB84}" srcOrd="6" destOrd="0" presId="urn:microsoft.com/office/officeart/2016/7/layout/ChevronBlockProcess"/>
    <dgm:cxn modelId="{5943162D-D63D-DD45-B577-21B5411C4976}" type="presParOf" srcId="{41541C46-C7D6-8E41-9CDD-16D52664CB84}" destId="{F14AA69B-EBB8-8C46-AD4D-6837899A175C}" srcOrd="0" destOrd="0" presId="urn:microsoft.com/office/officeart/2016/7/layout/ChevronBlockProcess"/>
    <dgm:cxn modelId="{DFDDD1B1-5C0A-7D43-B1E6-EDBF38D7EDF8}" type="presParOf" srcId="{41541C46-C7D6-8E41-9CDD-16D52664CB84}" destId="{DB0A54DC-C976-884E-8405-FED2AB8081B5}" srcOrd="1" destOrd="0" presId="urn:microsoft.com/office/officeart/2016/7/layout/ChevronBlockProcess"/>
    <dgm:cxn modelId="{48DF9005-58FA-B149-B45F-BAA324F7155D}" type="presParOf" srcId="{DBEE76AE-2CAD-A048-A1F0-8BFCBC52EACC}" destId="{6FD96049-BDB0-9046-8DB6-308440C19B50}" srcOrd="7" destOrd="0" presId="urn:microsoft.com/office/officeart/2016/7/layout/ChevronBlockProcess"/>
    <dgm:cxn modelId="{ECCD09A2-635E-DC4D-ABD3-43ABD2F9B24F}" type="presParOf" srcId="{DBEE76AE-2CAD-A048-A1F0-8BFCBC52EACC}" destId="{737CEF84-9B67-9542-8794-90CF4E4CDA39}" srcOrd="8" destOrd="0" presId="urn:microsoft.com/office/officeart/2016/7/layout/ChevronBlockProcess"/>
    <dgm:cxn modelId="{2EE17BF6-7D07-B342-80CB-83F0FB861E93}" type="presParOf" srcId="{737CEF84-9B67-9542-8794-90CF4E4CDA39}" destId="{73560908-0DBD-FE49-B96F-78F34F0940C7}" srcOrd="0" destOrd="0" presId="urn:microsoft.com/office/officeart/2016/7/layout/ChevronBlockProcess"/>
    <dgm:cxn modelId="{6DA93252-859A-184B-A54A-0D343062881B}" type="presParOf" srcId="{737CEF84-9B67-9542-8794-90CF4E4CDA39}" destId="{DB9A05AC-7369-A245-92F7-EE6F2634F2B4}" srcOrd="1" destOrd="0" presId="urn:microsoft.com/office/officeart/2016/7/layout/ChevronBlockProcess"/>
    <dgm:cxn modelId="{92CE32EB-B879-3D45-9E95-8BDB3AAAE2E3}" type="presParOf" srcId="{DBEE76AE-2CAD-A048-A1F0-8BFCBC52EACC}" destId="{8C9FA181-76C8-C14F-AC9D-F47A843D94D2}" srcOrd="9" destOrd="0" presId="urn:microsoft.com/office/officeart/2016/7/layout/ChevronBlockProcess"/>
    <dgm:cxn modelId="{EEC6655E-B444-E144-B85F-C74DEB7047BD}" type="presParOf" srcId="{DBEE76AE-2CAD-A048-A1F0-8BFCBC52EACC}" destId="{958F832E-89E5-584E-970F-13F738B3301C}" srcOrd="10" destOrd="0" presId="urn:microsoft.com/office/officeart/2016/7/layout/ChevronBlockProcess"/>
    <dgm:cxn modelId="{18FC35B3-BD3A-9047-93C6-9123FA724BC5}" type="presParOf" srcId="{958F832E-89E5-584E-970F-13F738B3301C}" destId="{BA215DD7-A1D9-0844-8C98-402BE0D2DE03}" srcOrd="0" destOrd="0" presId="urn:microsoft.com/office/officeart/2016/7/layout/ChevronBlockProcess"/>
    <dgm:cxn modelId="{9DA08A5A-55D4-6F49-A8FD-21E21CE1562B}" type="presParOf" srcId="{958F832E-89E5-584E-970F-13F738B3301C}" destId="{157B0D97-628B-414F-A74E-B24C711326D6}" srcOrd="1" destOrd="0" presId="urn:microsoft.com/office/officeart/2016/7/layout/ChevronBlock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B6CBD6-1883-E448-B083-7A3D0E9088B5}">
      <dsp:nvSpPr>
        <dsp:cNvPr id="0" name=""/>
        <dsp:cNvSpPr/>
      </dsp:nvSpPr>
      <dsp:spPr>
        <a:xfrm>
          <a:off x="3962400" y="0"/>
          <a:ext cx="1981200" cy="804862"/>
        </a:xfrm>
        <a:prstGeom prst="trapezoid">
          <a:avLst>
            <a:gd name="adj" fmla="val 123077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 dirty="0"/>
            <a:t>Expert</a:t>
          </a:r>
        </a:p>
      </dsp:txBody>
      <dsp:txXfrm>
        <a:off x="3962400" y="0"/>
        <a:ext cx="1981200" cy="804862"/>
      </dsp:txXfrm>
    </dsp:sp>
    <dsp:sp modelId="{E00F4592-7797-0A4E-93EA-AA914EBA76A5}">
      <dsp:nvSpPr>
        <dsp:cNvPr id="0" name=""/>
        <dsp:cNvSpPr/>
      </dsp:nvSpPr>
      <dsp:spPr>
        <a:xfrm>
          <a:off x="2971800" y="804862"/>
          <a:ext cx="3962400" cy="804862"/>
        </a:xfrm>
        <a:prstGeom prst="trapezoid">
          <a:avLst>
            <a:gd name="adj" fmla="val 123077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 dirty="0"/>
            <a:t>Proficient</a:t>
          </a:r>
        </a:p>
      </dsp:txBody>
      <dsp:txXfrm>
        <a:off x="3665220" y="804862"/>
        <a:ext cx="2575560" cy="804862"/>
      </dsp:txXfrm>
    </dsp:sp>
    <dsp:sp modelId="{B3C74FBA-78E0-E44D-AAA1-FC830AA80446}">
      <dsp:nvSpPr>
        <dsp:cNvPr id="0" name=""/>
        <dsp:cNvSpPr/>
      </dsp:nvSpPr>
      <dsp:spPr>
        <a:xfrm>
          <a:off x="1981200" y="1609725"/>
          <a:ext cx="5943599" cy="804862"/>
        </a:xfrm>
        <a:prstGeom prst="trapezoid">
          <a:avLst>
            <a:gd name="adj" fmla="val 123077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 dirty="0"/>
            <a:t>Competent</a:t>
          </a:r>
        </a:p>
      </dsp:txBody>
      <dsp:txXfrm>
        <a:off x="3021330" y="1609725"/>
        <a:ext cx="3863340" cy="804862"/>
      </dsp:txXfrm>
    </dsp:sp>
    <dsp:sp modelId="{DB27B5DE-D69D-124D-9124-065620E1EFE6}">
      <dsp:nvSpPr>
        <dsp:cNvPr id="0" name=""/>
        <dsp:cNvSpPr/>
      </dsp:nvSpPr>
      <dsp:spPr>
        <a:xfrm>
          <a:off x="990600" y="2414587"/>
          <a:ext cx="7924800" cy="804862"/>
        </a:xfrm>
        <a:prstGeom prst="trapezoid">
          <a:avLst>
            <a:gd name="adj" fmla="val 123077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 dirty="0"/>
            <a:t>Advanced Beginner</a:t>
          </a:r>
        </a:p>
      </dsp:txBody>
      <dsp:txXfrm>
        <a:off x="2377439" y="2414587"/>
        <a:ext cx="5151120" cy="804862"/>
      </dsp:txXfrm>
    </dsp:sp>
    <dsp:sp modelId="{E992F40E-734D-9748-9DA1-BAD5E800F4EF}">
      <dsp:nvSpPr>
        <dsp:cNvPr id="0" name=""/>
        <dsp:cNvSpPr/>
      </dsp:nvSpPr>
      <dsp:spPr>
        <a:xfrm>
          <a:off x="0" y="3219450"/>
          <a:ext cx="9906000" cy="804862"/>
        </a:xfrm>
        <a:prstGeom prst="trapezoid">
          <a:avLst>
            <a:gd name="adj" fmla="val 123077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 dirty="0"/>
            <a:t>Novice</a:t>
          </a:r>
        </a:p>
      </dsp:txBody>
      <dsp:txXfrm>
        <a:off x="1733549" y="3219450"/>
        <a:ext cx="6438900" cy="80486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A4BE5FC-D924-2149-8478-27A4C470496E}">
      <dsp:nvSpPr>
        <dsp:cNvPr id="0" name=""/>
        <dsp:cNvSpPr/>
      </dsp:nvSpPr>
      <dsp:spPr>
        <a:xfrm>
          <a:off x="824" y="0"/>
          <a:ext cx="3340194" cy="352246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9937" tIns="0" rIns="329937" bIns="33020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Learner watches procedure completed by teacher</a:t>
          </a:r>
        </a:p>
      </dsp:txBody>
      <dsp:txXfrm>
        <a:off x="824" y="1408984"/>
        <a:ext cx="3340194" cy="2113477"/>
      </dsp:txXfrm>
    </dsp:sp>
    <dsp:sp modelId="{5D6A2992-1980-A743-878B-7E2C847D47D5}">
      <dsp:nvSpPr>
        <dsp:cNvPr id="0" name=""/>
        <dsp:cNvSpPr/>
      </dsp:nvSpPr>
      <dsp:spPr>
        <a:xfrm>
          <a:off x="824" y="0"/>
          <a:ext cx="3340194" cy="1408984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9937" tIns="165100" rIns="329937" bIns="165100" numCol="1" spcCol="1270" anchor="ctr" anchorCtr="0">
          <a:noAutofit/>
        </a:bodyPr>
        <a:lstStyle/>
        <a:p>
          <a:pPr marL="0" lvl="0" indent="0" algn="l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600" kern="1200" dirty="0"/>
            <a:t>See one </a:t>
          </a:r>
        </a:p>
      </dsp:txBody>
      <dsp:txXfrm>
        <a:off x="824" y="0"/>
        <a:ext cx="3340194" cy="1408984"/>
      </dsp:txXfrm>
    </dsp:sp>
    <dsp:sp modelId="{B2CA4C98-2D1A-5041-8066-5EF6F845B409}">
      <dsp:nvSpPr>
        <dsp:cNvPr id="0" name=""/>
        <dsp:cNvSpPr/>
      </dsp:nvSpPr>
      <dsp:spPr>
        <a:xfrm>
          <a:off x="3608235" y="0"/>
          <a:ext cx="3340194" cy="3522462"/>
        </a:xfrm>
        <a:prstGeom prst="rect">
          <a:avLst/>
        </a:prstGeom>
        <a:solidFill>
          <a:schemeClr val="accent2">
            <a:hueOff val="-754268"/>
            <a:satOff val="-341"/>
            <a:lumOff val="3431"/>
            <a:alphaOff val="0"/>
          </a:schemeClr>
        </a:solidFill>
        <a:ln w="12700" cap="flat" cmpd="sng" algn="ctr">
          <a:solidFill>
            <a:schemeClr val="accent2">
              <a:hueOff val="-754268"/>
              <a:satOff val="-341"/>
              <a:lumOff val="343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9937" tIns="0" rIns="329937" bIns="33020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Learner performs the procedure with close supervision</a:t>
          </a:r>
        </a:p>
      </dsp:txBody>
      <dsp:txXfrm>
        <a:off x="3608235" y="1408984"/>
        <a:ext cx="3340194" cy="2113477"/>
      </dsp:txXfrm>
    </dsp:sp>
    <dsp:sp modelId="{B4C67E2A-2FAB-DA42-996D-748F84981087}">
      <dsp:nvSpPr>
        <dsp:cNvPr id="0" name=""/>
        <dsp:cNvSpPr/>
      </dsp:nvSpPr>
      <dsp:spPr>
        <a:xfrm>
          <a:off x="3608235" y="0"/>
          <a:ext cx="3340194" cy="1408984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9937" tIns="165100" rIns="329937" bIns="165100" numCol="1" spcCol="1270" anchor="ctr" anchorCtr="0">
          <a:noAutofit/>
        </a:bodyPr>
        <a:lstStyle/>
        <a:p>
          <a:pPr marL="0" lvl="0" indent="0" algn="l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600" kern="1200" dirty="0"/>
            <a:t>Do one</a:t>
          </a:r>
        </a:p>
      </dsp:txBody>
      <dsp:txXfrm>
        <a:off x="3608235" y="0"/>
        <a:ext cx="3340194" cy="1408984"/>
      </dsp:txXfrm>
    </dsp:sp>
    <dsp:sp modelId="{7807203A-244B-1443-BC2E-F770ED2E36A7}">
      <dsp:nvSpPr>
        <dsp:cNvPr id="0" name=""/>
        <dsp:cNvSpPr/>
      </dsp:nvSpPr>
      <dsp:spPr>
        <a:xfrm>
          <a:off x="7215645" y="0"/>
          <a:ext cx="3340194" cy="3522462"/>
        </a:xfrm>
        <a:prstGeom prst="rect">
          <a:avLst/>
        </a:prstGeom>
        <a:solidFill>
          <a:schemeClr val="accent2">
            <a:hueOff val="-1508535"/>
            <a:satOff val="-683"/>
            <a:lumOff val="6862"/>
            <a:alphaOff val="0"/>
          </a:schemeClr>
        </a:solidFill>
        <a:ln w="12700" cap="flat" cmpd="sng" algn="ctr">
          <a:solidFill>
            <a:schemeClr val="accent2">
              <a:hueOff val="-1508535"/>
              <a:satOff val="-683"/>
              <a:lumOff val="686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9937" tIns="0" rIns="329937" bIns="33020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Learner teaches the procedure to someone else</a:t>
          </a:r>
        </a:p>
      </dsp:txBody>
      <dsp:txXfrm>
        <a:off x="7215645" y="1408984"/>
        <a:ext cx="3340194" cy="2113477"/>
      </dsp:txXfrm>
    </dsp:sp>
    <dsp:sp modelId="{BCAA5B54-993A-1840-BAAF-B2CD0A0A0115}">
      <dsp:nvSpPr>
        <dsp:cNvPr id="0" name=""/>
        <dsp:cNvSpPr/>
      </dsp:nvSpPr>
      <dsp:spPr>
        <a:xfrm>
          <a:off x="7215645" y="0"/>
          <a:ext cx="3340194" cy="1408984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9937" tIns="165100" rIns="329937" bIns="165100" numCol="1" spcCol="1270" anchor="ctr" anchorCtr="0">
          <a:noAutofit/>
        </a:bodyPr>
        <a:lstStyle/>
        <a:p>
          <a:pPr marL="0" lvl="0" indent="0" algn="l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600" kern="1200" dirty="0"/>
            <a:t>Teach one</a:t>
          </a:r>
        </a:p>
      </dsp:txBody>
      <dsp:txXfrm>
        <a:off x="7215645" y="0"/>
        <a:ext cx="3340194" cy="140898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E53C8C-6A39-BB41-BD5F-ED64CF53A7EF}">
      <dsp:nvSpPr>
        <dsp:cNvPr id="0" name=""/>
        <dsp:cNvSpPr/>
      </dsp:nvSpPr>
      <dsp:spPr>
        <a:xfrm>
          <a:off x="10822" y="602754"/>
          <a:ext cx="1800323" cy="540096"/>
        </a:xfrm>
        <a:prstGeom prst="chevron">
          <a:avLst>
            <a:gd name="adj" fmla="val 30000"/>
          </a:avLst>
        </a:prstGeom>
        <a:solidFill>
          <a:schemeClr val="accent1"/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687" tIns="66687" rIns="66687" bIns="66687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800" kern="1200" dirty="0"/>
            <a:t>Learn</a:t>
          </a:r>
        </a:p>
      </dsp:txBody>
      <dsp:txXfrm>
        <a:off x="172851" y="602754"/>
        <a:ext cx="1476265" cy="540096"/>
      </dsp:txXfrm>
    </dsp:sp>
    <dsp:sp modelId="{B79AA12B-3BA6-F640-B326-F9A06BB44346}">
      <dsp:nvSpPr>
        <dsp:cNvPr id="0" name=""/>
        <dsp:cNvSpPr/>
      </dsp:nvSpPr>
      <dsp:spPr>
        <a:xfrm>
          <a:off x="10822" y="1142850"/>
          <a:ext cx="1638294" cy="2101802"/>
        </a:xfrm>
        <a:prstGeom prst="rect">
          <a:avLst/>
        </a:prstGeom>
        <a:solidFill>
          <a:schemeClr val="accent1">
            <a:lumMod val="20000"/>
            <a:lumOff val="80000"/>
            <a:alpha val="9000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462" tIns="129462" rIns="129462" bIns="258923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Learner acquires background knowledge of procedure</a:t>
          </a:r>
        </a:p>
      </dsp:txBody>
      <dsp:txXfrm>
        <a:off x="10822" y="1142850"/>
        <a:ext cx="1638294" cy="2101802"/>
      </dsp:txXfrm>
    </dsp:sp>
    <dsp:sp modelId="{D7DBDA6D-D086-3247-8DB0-BCF45822233F}">
      <dsp:nvSpPr>
        <dsp:cNvPr id="0" name=""/>
        <dsp:cNvSpPr/>
      </dsp:nvSpPr>
      <dsp:spPr>
        <a:xfrm>
          <a:off x="1758397" y="602754"/>
          <a:ext cx="1800323" cy="540096"/>
        </a:xfrm>
        <a:prstGeom prst="chevron">
          <a:avLst>
            <a:gd name="adj" fmla="val 30000"/>
          </a:avLst>
        </a:prstGeom>
        <a:solidFill>
          <a:schemeClr val="accent2"/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687" tIns="66687" rIns="66687" bIns="66687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800" kern="1200"/>
            <a:t>See</a:t>
          </a:r>
        </a:p>
      </dsp:txBody>
      <dsp:txXfrm>
        <a:off x="1920426" y="602754"/>
        <a:ext cx="1476265" cy="540096"/>
      </dsp:txXfrm>
    </dsp:sp>
    <dsp:sp modelId="{B062DEEE-9727-3B45-9DE9-7B03DF1CF3F8}">
      <dsp:nvSpPr>
        <dsp:cNvPr id="0" name=""/>
        <dsp:cNvSpPr/>
      </dsp:nvSpPr>
      <dsp:spPr>
        <a:xfrm>
          <a:off x="1758397" y="1142850"/>
          <a:ext cx="1638294" cy="2101802"/>
        </a:xfrm>
        <a:prstGeom prst="rect">
          <a:avLst/>
        </a:prstGeom>
        <a:solidFill>
          <a:schemeClr val="accent2">
            <a:lumMod val="20000"/>
            <a:lumOff val="80000"/>
            <a:alpha val="9000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462" tIns="129462" rIns="129462" bIns="258923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Instructor demonstrates procedure to learner</a:t>
          </a:r>
        </a:p>
      </dsp:txBody>
      <dsp:txXfrm>
        <a:off x="1758397" y="1142850"/>
        <a:ext cx="1638294" cy="2101802"/>
      </dsp:txXfrm>
    </dsp:sp>
    <dsp:sp modelId="{8B814377-183B-944E-B52E-12DAF686B646}">
      <dsp:nvSpPr>
        <dsp:cNvPr id="0" name=""/>
        <dsp:cNvSpPr/>
      </dsp:nvSpPr>
      <dsp:spPr>
        <a:xfrm>
          <a:off x="3505973" y="602754"/>
          <a:ext cx="1800323" cy="540096"/>
        </a:xfrm>
        <a:prstGeom prst="chevron">
          <a:avLst>
            <a:gd name="adj" fmla="val 3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687" tIns="66687" rIns="66687" bIns="66687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800" kern="1200"/>
            <a:t>Practice</a:t>
          </a:r>
        </a:p>
      </dsp:txBody>
      <dsp:txXfrm>
        <a:off x="3668002" y="602754"/>
        <a:ext cx="1476265" cy="540096"/>
      </dsp:txXfrm>
    </dsp:sp>
    <dsp:sp modelId="{341FA661-E5BA-244F-822A-24ADA1C51998}">
      <dsp:nvSpPr>
        <dsp:cNvPr id="0" name=""/>
        <dsp:cNvSpPr/>
      </dsp:nvSpPr>
      <dsp:spPr>
        <a:xfrm>
          <a:off x="3505973" y="1142850"/>
          <a:ext cx="1638294" cy="2101802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462" tIns="129462" rIns="129462" bIns="258923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Learner practices in a simulated environment. Repetitive practice  </a:t>
          </a:r>
        </a:p>
      </dsp:txBody>
      <dsp:txXfrm>
        <a:off x="3505973" y="1142850"/>
        <a:ext cx="1638294" cy="2101802"/>
      </dsp:txXfrm>
    </dsp:sp>
    <dsp:sp modelId="{F14AA69B-EBB8-8C46-AD4D-6837899A175C}">
      <dsp:nvSpPr>
        <dsp:cNvPr id="0" name=""/>
        <dsp:cNvSpPr/>
      </dsp:nvSpPr>
      <dsp:spPr>
        <a:xfrm>
          <a:off x="5253548" y="602754"/>
          <a:ext cx="1800323" cy="540096"/>
        </a:xfrm>
        <a:prstGeom prst="chevron">
          <a:avLst>
            <a:gd name="adj" fmla="val 3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687" tIns="66687" rIns="66687" bIns="66687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800" kern="1200"/>
            <a:t>Prove</a:t>
          </a:r>
        </a:p>
      </dsp:txBody>
      <dsp:txXfrm>
        <a:off x="5415577" y="602754"/>
        <a:ext cx="1476265" cy="540096"/>
      </dsp:txXfrm>
    </dsp:sp>
    <dsp:sp modelId="{DB0A54DC-C976-884E-8405-FED2AB8081B5}">
      <dsp:nvSpPr>
        <dsp:cNvPr id="0" name=""/>
        <dsp:cNvSpPr/>
      </dsp:nvSpPr>
      <dsp:spPr>
        <a:xfrm>
          <a:off x="5253548" y="1142850"/>
          <a:ext cx="1638294" cy="2101802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462" tIns="129462" rIns="129462" bIns="258923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Learner is assessed in a simulated environment</a:t>
          </a:r>
        </a:p>
      </dsp:txBody>
      <dsp:txXfrm>
        <a:off x="5253548" y="1142850"/>
        <a:ext cx="1638294" cy="2101802"/>
      </dsp:txXfrm>
    </dsp:sp>
    <dsp:sp modelId="{73560908-0DBD-FE49-B96F-78F34F0940C7}">
      <dsp:nvSpPr>
        <dsp:cNvPr id="0" name=""/>
        <dsp:cNvSpPr/>
      </dsp:nvSpPr>
      <dsp:spPr>
        <a:xfrm>
          <a:off x="7001124" y="602754"/>
          <a:ext cx="1800323" cy="540096"/>
        </a:xfrm>
        <a:prstGeom prst="chevron">
          <a:avLst>
            <a:gd name="adj" fmla="val 3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687" tIns="66687" rIns="66687" bIns="66687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800" kern="1200" dirty="0"/>
            <a:t>Do</a:t>
          </a:r>
        </a:p>
      </dsp:txBody>
      <dsp:txXfrm>
        <a:off x="7163153" y="602754"/>
        <a:ext cx="1476265" cy="540096"/>
      </dsp:txXfrm>
    </dsp:sp>
    <dsp:sp modelId="{DB9A05AC-7369-A245-92F7-EE6F2634F2B4}">
      <dsp:nvSpPr>
        <dsp:cNvPr id="0" name=""/>
        <dsp:cNvSpPr/>
      </dsp:nvSpPr>
      <dsp:spPr>
        <a:xfrm>
          <a:off x="7001124" y="1142850"/>
          <a:ext cx="1638294" cy="2101802"/>
        </a:xfrm>
        <a:prstGeom prst="rect">
          <a:avLst/>
        </a:prstGeom>
        <a:solidFill>
          <a:schemeClr val="accent6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462" tIns="129462" rIns="129462" bIns="258923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Learner performs procedure on a patient</a:t>
          </a:r>
        </a:p>
      </dsp:txBody>
      <dsp:txXfrm>
        <a:off x="7001124" y="1142850"/>
        <a:ext cx="1638294" cy="2101802"/>
      </dsp:txXfrm>
    </dsp:sp>
    <dsp:sp modelId="{BA215DD7-A1D9-0844-8C98-402BE0D2DE03}">
      <dsp:nvSpPr>
        <dsp:cNvPr id="0" name=""/>
        <dsp:cNvSpPr/>
      </dsp:nvSpPr>
      <dsp:spPr>
        <a:xfrm>
          <a:off x="8748699" y="602754"/>
          <a:ext cx="1800323" cy="540096"/>
        </a:xfrm>
        <a:prstGeom prst="chevron">
          <a:avLst>
            <a:gd name="adj" fmla="val 30000"/>
          </a:avLst>
        </a:prstGeom>
        <a:solidFill>
          <a:schemeClr val="tx2"/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687" tIns="66687" rIns="66687" bIns="66687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800" kern="1200" dirty="0"/>
            <a:t>Maintain</a:t>
          </a:r>
        </a:p>
      </dsp:txBody>
      <dsp:txXfrm>
        <a:off x="8910728" y="602754"/>
        <a:ext cx="1476265" cy="540096"/>
      </dsp:txXfrm>
    </dsp:sp>
    <dsp:sp modelId="{157B0D97-628B-414F-A74E-B24C711326D6}">
      <dsp:nvSpPr>
        <dsp:cNvPr id="0" name=""/>
        <dsp:cNvSpPr/>
      </dsp:nvSpPr>
      <dsp:spPr>
        <a:xfrm>
          <a:off x="8748699" y="1142850"/>
          <a:ext cx="1638294" cy="2101802"/>
        </a:xfrm>
        <a:prstGeom prst="rect">
          <a:avLst/>
        </a:prstGeom>
        <a:solidFill>
          <a:schemeClr val="tx2">
            <a:lumMod val="25000"/>
            <a:lumOff val="75000"/>
            <a:alpha val="9000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462" tIns="129462" rIns="129462" bIns="258923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b="0" kern="1200" dirty="0"/>
            <a:t>Learner receives continued feedback</a:t>
          </a:r>
        </a:p>
      </dsp:txBody>
      <dsp:txXfrm>
        <a:off x="8748699" y="1142850"/>
        <a:ext cx="1638294" cy="210180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6/7/layout/LinearBlockProcessNumbered">
  <dgm:title val="Linear Block Process Numbered"/>
  <dgm:desc val="Used to show a progression; a timeline; sequential steps in a task, process, or workflow; or to emphasize movement or direction. Automatic numbers have been introduced to show the steps of the process. Level 1 text and Level 2 text both appears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01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02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03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08"/>
      <dgm:constr type="primFontSz" for="des" forName="sibTransNodeRect" op="equ"/>
      <dgm:constr type="primFontSz" for="des" forName="nodeRect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2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w" for="ch" forName="sibTransNodeRect" refType="w" refFor="ch" refForName="bgRect"/>
          <dgm:constr type="h" for="ch" forName="sibTransNodeRect" refType="h" refFor="ch" refForName="bgRect" fact="0.4"/>
          <dgm:constr type="t" for="ch" forName="sibTransNodeRect"/>
          <dgm:constr type="l" for="ch" forName="sibTransNodeRect"/>
          <dgm:constr type="r" for="ch" forName="nodeRect" refType="r" refFor="ch" refForName="bgRect"/>
          <dgm:constr type="h" for="ch" forName="nodeRect" refType="h" refFor="ch" refForName="bgRect" fact="0.6"/>
          <dgm:constr type="t" for="ch" forName="nodeRect" refType="b" refFor="ch" refForName="sibTransNodeRect"/>
          <dgm:constr type="l" for="ch" forName="nodeRect" refType="l" refFor="ch" refForName="bgRect"/>
        </dgm:constrLst>
        <dgm:ruleLst>
          <dgm:rule type="w" for="ch" forName="nodeRect" val="NaN" fact="NaN" max="30"/>
        </dgm:ruleLst>
        <dgm:layoutNode name="bgRect" styleLbl="alignNode1">
          <dgm:alg type="sp"/>
          <dgm:shape xmlns:r="http://schemas.openxmlformats.org/officeDocument/2006/relationships" type="rect" r:blip="">
            <dgm:adjLst>
              <dgm:adj idx="1" val="0.05"/>
            </dgm:adjLst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Rect" styleLbl="alignNode1">
            <dgm:varLst>
              <dgm:chMax val="0"/>
              <dgm:bulletEnabled val="1"/>
            </dgm:varLst>
            <dgm:presOf axis="self"/>
            <dgm:alg type="tx">
              <dgm:param type="parTxLTRAlign" val="l"/>
              <dgm:param type="parTxRTLAlign" val="l"/>
            </dgm:alg>
            <dgm:shape xmlns:r="http://schemas.openxmlformats.org/officeDocument/2006/relationships" type="rect" r:blip="" hideGeom="1">
              <dgm:adjLst/>
            </dgm:shape>
            <dgm:constrLst>
              <dgm:constr type="primFontSz" val="66"/>
              <dgm:constr type="tMarg" val="13"/>
              <dgm:constr type="lMarg" refType="w" fact="0.28"/>
              <dgm:constr type="rMarg" refType="w" fact="0.28"/>
              <dgm:constr type="bMarg" val="13"/>
            </dgm:constrLst>
            <dgm:ruleLst>
              <dgm:rule type="primFontSz" val="14" fact="NaN" max="NaN"/>
              <dgm:rule type="tMarg" val="13" fact="NaN" max="NaN"/>
            </dgm:ruleLst>
          </dgm:layoutNode>
        </dgm:forEach>
        <dgm:layoutNode name="nodeRect" styleLbl="align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  <dgm:param type="stBulletLvl" val="2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26"/>
            <dgm:constr type="tMarg"/>
            <dgm:constr type="lMarg" refType="w" fact="0.28"/>
            <dgm:constr type="rMarg" refType="w" fact="0.28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1">
            <a:buAutoNum type="arabicParenBoth"/>
          </dgm1611:buPr>
        </dgm1611:autoBuNodeInfo>
      </dgm1611:autoBuNodeInfoLst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6/7/layout/ChevronBlockProcess">
  <dgm:title val="Chevron Block Process"/>
  <dgm:desc val="Use to show a progression; a timeline; sequential steps in a task, process, or workflow; or to emphasize movement or direction. Level 1 text appears inside an arrow shape while Level 2 text appears below the arrow shapes."/>
  <dgm:catLst>
    <dgm:cat type="process" pri="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 fact="0.6"/>
      <dgm:constr type="h" for="des" forName="composite" op="equ"/>
      <dgm:constr type="w" for="ch" forName="composite" refType="w"/>
      <dgm:constr type="w" for="des" forName="parTx"/>
      <dgm:constr type="h" for="des" forName="parTx" op="equ"/>
      <dgm:constr type="w" for="des" forName="desTx"/>
      <dgm:constr type="primFontSz" for="des" forName="parTx" val="28"/>
      <dgm:constr type="primFontSz" for="des" forName="desTx" refType="primFontSz" refFor="des" refForName="parTx" op="lte" fact="0.75"/>
      <dgm:constr type="h" for="des" forName="desTx" op="equ"/>
      <dgm:constr type="w" for="ch" forName="space" refType="w" op="equ" fact="-0.005"/>
    </dgm:constrLst>
    <dgm:ruleLst>
      <dgm:rule type="w" for="ch" forName="composite" val="0" fact="NaN" max="NaN"/>
    </dgm:ruleLst>
    <dgm:forEach name="Name6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7">
          <dgm:if name="Name8" func="var" arg="dir" op="equ" val="norm">
            <dgm:constrLst>
              <dgm:constr type="l" for="ch" forName="parTx"/>
              <dgm:constr type="w" for="ch" forName="parTx" refType="w"/>
              <dgm:constr type="t" for="ch" forName="parTx"/>
              <dgm:constr type="l" for="ch" forName="desTx"/>
              <dgm:constr type="w" for="ch" forName="desTx" refType="w" refFor="ch" refForName="parTx" fact="0.91"/>
              <dgm:constr type="t" for="ch" forName="desTx" refType="h" refFor="ch" refForName="parTx"/>
            </dgm:constrLst>
          </dgm:if>
          <dgm:else name="Name9">
            <dgm:constrLst>
              <dgm:constr type="l" for="ch" forName="parTx"/>
              <dgm:constr type="w" for="ch" forName="parTx" refType="w"/>
              <dgm:constr type="t" for="ch" forName="parTx"/>
              <dgm:constr type="l" for="ch" forName="desTx" refType="w" fact="0.09"/>
              <dgm:constr type="w" for="ch" forName="desTx" refType="w" refFor="ch" refForName="parTx" fact="0.91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 styleLbl="alignNode1">
          <dgm:varLst>
            <dgm:chMax val="0"/>
            <dgm:chPref val="0"/>
          </dgm:varLst>
          <dgm:alg type="tx"/>
          <dgm:choose name="Name10">
            <dgm:if name="Name11" func="var" arg="dir" op="equ" val="norm">
              <dgm:shape xmlns:r="http://schemas.openxmlformats.org/officeDocument/2006/relationships" type="chevron" r:blip="">
                <dgm:adjLst>
                  <dgm:adj idx="1" val="0.3"/>
                </dgm:adjLst>
              </dgm:shape>
            </dgm:if>
            <dgm:else name="Name12">
              <dgm:shape xmlns:r="http://schemas.openxmlformats.org/officeDocument/2006/relationships" rot="180" type="chevron" r:blip="">
                <dgm:adjLst/>
              </dgm:shape>
            </dgm:else>
          </dgm:choose>
          <dgm:presOf axis="self" ptType="node"/>
          <dgm:choose name="Name13">
            <dgm:if name="Name14" func="var" arg="dir" op="equ" val="norm">
              <dgm:constrLst>
                <dgm:constr type="h" refType="w" op="lte" fact="0.3"/>
                <dgm:constr type="h"/>
                <dgm:constr type="tMarg" refType="w" fact="0.105"/>
                <dgm:constr type="bMarg" refType="w" fact="0.105"/>
                <dgm:constr type="lMarg" refType="w" fact="0.105"/>
                <dgm:constr type="rMarg" refType="w" fact="0.105"/>
              </dgm:constrLst>
            </dgm:if>
            <dgm:else name="Name15">
              <dgm:constrLst>
                <dgm:constr type="h" refType="w" op="lte" fact="0.3"/>
                <dgm:constr type="h"/>
                <dgm:constr type="tMarg" refType="w" fact="0.105"/>
                <dgm:constr type="bMarg" refType="w" fact="0.105"/>
                <dgm:constr type="lMarg" refType="w" fact="0.105"/>
                <dgm:constr type="rMarg" refType="w" fact="0.105"/>
              </dgm:constrLst>
            </dgm:else>
          </dgm:choose>
          <dgm:ruleLst>
            <dgm:rule type="h" val="INF" fact="NaN" max="NaN"/>
            <dgm:rule type="primFontSz" val="14" fact="NaN" max="NaN"/>
          </dgm:ruleLst>
        </dgm:layoutNode>
        <dgm:layoutNode name="desTx" styleLbl="alignAccFollowNode1">
          <dgm:varLst/>
          <dgm:alg type="tx">
            <dgm:param type="stBulletLvl" val="0"/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primFontSz" val="20"/>
            <dgm:constr type="tMarg" refType="w" fact="0.224"/>
            <dgm:constr type="bMarg" refType="w" fact="0.448"/>
            <dgm:constr type="lMarg" refType="w" fact="0.224"/>
            <dgm:constr type="rMarg" refType="w" fact="0.224"/>
          </dgm:constrLst>
          <dgm:ruleLst>
            <dgm:rule type="h" val="INF" fact="NaN" max="NaN"/>
            <dgm:rule type="primFontSz" val="11" fact="NaN" max="NaN"/>
          </dgm:ruleLst>
        </dgm:layoutNode>
      </dgm:layoutNode>
      <dgm:forEach name="Name19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EAE93E-F303-044F-A158-9A0AA3547F10}" type="datetimeFigureOut">
              <a:rPr lang="en-US" smtClean="0"/>
              <a:t>9/22/21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6964C7-67BB-6E4B-9395-9D11D9878A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9800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6964C7-67BB-6E4B-9395-9D11D9878A8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505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Who are you teaching (intern, resident, vs student)</a:t>
            </a:r>
          </a:p>
          <a:p>
            <a:r>
              <a:rPr lang="en-US" dirty="0"/>
              <a:t>Adjust teaching based on experience and skill level of learner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6964C7-67BB-6E4B-9395-9D11D9878A8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5663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Simplified, more outdated version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6964C7-67BB-6E4B-9395-9D11D9878A8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24786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More comprehensive method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6964C7-67BB-6E4B-9395-9D11D9878A8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52652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Sawyer T, White M, Zaveri P, Chang T, Ades A, French H, Anderson J, Auerbach M, Johnston L, Kessler D. Learn, see, practice, prove, do, maintain: an evidence-based pedagogical framework for procedural skill training in medicine. </a:t>
            </a:r>
            <a:r>
              <a:rPr lang="en-US" dirty="0" err="1"/>
              <a:t>Acad</a:t>
            </a:r>
            <a:r>
              <a:rPr lang="en-US" dirty="0"/>
              <a:t> Med. 2015 Aug;90(8):1025-33. </a:t>
            </a:r>
            <a:r>
              <a:rPr lang="en-US" dirty="0" err="1"/>
              <a:t>doi</a:t>
            </a:r>
            <a:r>
              <a:rPr lang="en-US" dirty="0"/>
              <a:t>: 10.1097/ACM.0000000000000734. PMID: 25881645.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6964C7-67BB-6E4B-9395-9D11D9878A8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84713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BB0DB3-A8FF-4ABB-9E2E-D960422260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3025308"/>
          </a:xfrm>
        </p:spPr>
        <p:txBody>
          <a:bodyPr anchor="b">
            <a:normAutofit/>
          </a:bodyPr>
          <a:lstStyle>
            <a:lvl1pPr algn="ctr">
              <a:defRPr sz="6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EE0618-75D7-410F-859C-CDF53BC53E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386729"/>
            <a:ext cx="9144000" cy="1135529"/>
          </a:xfrm>
        </p:spPr>
        <p:txBody>
          <a:bodyPr>
            <a:normAutofit/>
          </a:bodyPr>
          <a:lstStyle>
            <a:lvl1pPr marL="0" indent="0" algn="ctr">
              <a:lnSpc>
                <a:spcPct val="120000"/>
              </a:lnSpc>
              <a:buNone/>
              <a:defRPr sz="1800" b="1" cap="all" spc="3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237F11-76DB-4DD9-9747-3F38D05BA0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9/22/21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59F581-81B0-44B3-ABA5-A25CA4BAE4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10D591-ADCF-4300-8282-72AE357F3D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6540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D75558-A264-444E-829B-51AAE6B4BF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8D9373-37D1-4135-8D34-755E139F79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5E4A6B-1966-4E57-9FB8-8B111E97BC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9/22/21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3FC3DD-F2BE-41FF-895B-00129AAB15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1F830C-8424-4FAF-A011-605AE1D14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4507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0A1BE8-ECC1-4027-B16E-C7BECCA9DF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46C7E1-471A-46AA-8068-98E68C0C20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7C9F8F-EC48-4D16-B4C6-023A7B607B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9/22/21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9FA5B3-F726-417B-932A-B93E0C8F5A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7D21F1-1A24-43EA-AB09-3024C491E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9071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E16569-B648-4D50-BEB8-E8DAE24D68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0831B3-A1FD-470C-BEEE-4CFB441502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924493"/>
            <a:ext cx="5181600" cy="42524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F34A17-C244-438C-9AE3-FB9B3CE3BD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924493"/>
            <a:ext cx="5181600" cy="42524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CFA3AA-3FC1-4B98-8F99-1726F1AC0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9/22/21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E10883-BACC-41A1-9067-ECFDB937D7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7660A2-13C9-4432-A6EB-A4FF3D78F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3449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7C843-C993-4E9C-80DD-3620816E56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91A8E3-B066-4511-9C6E-A3435B64DD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734325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E86B63-4102-4802-94D7-F138F80F3E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58237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C924765-08A7-4A60-86DC-DC420F60BBA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734325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4AA2795-EFB6-4000-8F25-FBB62646C0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58237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C942CFB-FE12-494A-9C41-3CB90F07BD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9/22/21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C3A07E3-59E1-4EBD-9687-4B6ABE96A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CF7BB23-7539-4674-8B66-ACEFF94686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2809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5841DB-C73C-4968-B434-A6AA14DAF6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08152BF-92C7-4BF5-A9DB-16A0BF0F5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9/22/21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1289DB7-F492-4037-A439-D70F7E556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FA96F1-8B8A-4E83-B3C2-E10DE522A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43253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8031033-9688-463F-9614-47F2F5BC6B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9/22/21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5B8DB2-C14B-45AC-ACAF-8702DF59C6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01DA57-8D4E-4075-9460-4F03DF8AA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5596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2CBE2C-9DAA-489D-AC88-15CBBA8A9B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E124BE-E494-445A-A4FB-A2A8F28F0C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2446DE-9A32-4774-9F7C-86678CA90E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00115D-61B3-46D0-B4D3-30C374B526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9/22/21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3C2AFC-D0F8-469F-B1E0-123C2E066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B9BCDA-9EF7-4531-8021-AF7B30751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7200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0AE558-F89F-4688-94E5-77F37D49F1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BCD35AF-8CA2-49BB-BAE9-F29A0186EC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5CAA98-55BD-4118-A8AF-D603060784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BFF4C5-82A8-4AD8-B7E2-2882F65768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9/22/21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60B401-B64F-417B-8AD6-581A22E5E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24BD4C-7149-44BF-8150-F72CAA95A5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87101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3E5C77-55F8-4677-A96C-E6D3F5545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A064EF-ADDA-4943-8F87-A7469D7997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B0D493-D1E7-4358-95E9-B5B80A49E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9/22/21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E98326-3276-4B9E-960F-10C6677BFA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4C3AC2-288D-4FEE-BF80-0EAEDDFAB0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46549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3333C6A-5417-40BD-BF7A-9405832237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43BCB45-B343-46F6-9718-AA0D68CED1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BDA2A4-FD34-4E17-908F-4367B1E64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9/22/21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B87AE3-776D-451D-AA52-C06B74724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A0C4D5-BE1E-4D6A-9196-E0F9E42B2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01943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4436E0F2-A64B-471E-93C0-8DFE08CC57C8}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3119718" cy="68580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C1E3AB1-2A8C-4607-9FAE-D8BDB280FE1A}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903768" cy="65436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6D66059-832F-40B6-A35F-F56C8F38A1E7}"/>
              </a:ext>
            </a:extLst>
          </p:cNvPr>
          <p:cNvCxnSpPr>
            <a:cxnSpLocks/>
          </p:cNvCxnSpPr>
          <p:nvPr/>
        </p:nvCxnSpPr>
        <p:spPr>
          <a:xfrm flipH="1" flipV="1">
            <a:off x="-42863" y="5791200"/>
            <a:ext cx="6286501" cy="1066801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A515E2ED-7EA9-448D-83FA-54C3DF9723BD}"/>
              </a:ext>
            </a:extLst>
          </p:cNvPr>
          <p:cNvCxnSpPr>
            <a:cxnSpLocks/>
          </p:cNvCxnSpPr>
          <p:nvPr/>
        </p:nvCxnSpPr>
        <p:spPr>
          <a:xfrm flipH="1">
            <a:off x="8462964" y="5848350"/>
            <a:ext cx="3729036" cy="100965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20595356-EABD-4767-AC9D-EA21FF115EC0}"/>
              </a:ext>
            </a:extLst>
          </p:cNvPr>
          <p:cNvCxnSpPr>
            <a:cxnSpLocks/>
          </p:cNvCxnSpPr>
          <p:nvPr/>
        </p:nvCxnSpPr>
        <p:spPr>
          <a:xfrm flipH="1">
            <a:off x="11543158" y="1647825"/>
            <a:ext cx="648842" cy="52101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8CD9F06-9628-469C-B788-A894E3E08281}"/>
              </a:ext>
            </a:extLst>
          </p:cNvPr>
          <p:cNvCxnSpPr>
            <a:cxnSpLocks/>
          </p:cNvCxnSpPr>
          <p:nvPr/>
        </p:nvCxnSpPr>
        <p:spPr>
          <a:xfrm flipH="1" flipV="1">
            <a:off x="10781554" y="0"/>
            <a:ext cx="1410446" cy="425834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8550A431-0B61-421B-B4B7-24C0CFF0F938}"/>
              </a:ext>
            </a:extLst>
          </p:cNvPr>
          <p:cNvCxnSpPr>
            <a:cxnSpLocks/>
          </p:cNvCxnSpPr>
          <p:nvPr/>
        </p:nvCxnSpPr>
        <p:spPr>
          <a:xfrm flipH="1" flipV="1">
            <a:off x="6529388" y="-4763"/>
            <a:ext cx="5662612" cy="9319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75B94C5-D205-4339-B029-5D0FD2E5F3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533401"/>
            <a:ext cx="9906000" cy="13821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96DC5C-BD34-4CE4-8AA7-A6A4B9516F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43000" y="2009554"/>
            <a:ext cx="9906000" cy="40244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F192A7-D622-449D-9FC2-48FDE4D690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337102" y="6398878"/>
            <a:ext cx="4193908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100">
                <a:solidFill>
                  <a:schemeClr val="tx2"/>
                </a:solidFill>
                <a:latin typeface="+mn-lt"/>
              </a:defRPr>
            </a:lvl1pPr>
          </a:lstStyle>
          <a:p>
            <a:fld id="{11EAACC7-3B3F-47D1-959A-EF58926E955E}" type="datetimeFigureOut">
              <a:rPr lang="en-US" smtClean="0"/>
              <a:t>9/22/21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35B93C-2BE9-4847-BFE5-D3CBCC6E94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429" y="6398878"/>
            <a:ext cx="4497315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b="1" spc="30" baseline="0">
                <a:solidFill>
                  <a:schemeClr val="tx2"/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F70A99-395E-4F22-8AAB-6C7EE743D7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02477" y="6398878"/>
            <a:ext cx="470887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100">
                <a:solidFill>
                  <a:schemeClr val="tx2"/>
                </a:solidFill>
                <a:latin typeface="+mn-lt"/>
              </a:defRPr>
            </a:lvl1pPr>
          </a:lstStyle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9552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i="1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SzPct val="80000"/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pxhere.com/en/photo/1571983" TargetMode="External"/><Relationship Id="rId2" Type="http://schemas.openxmlformats.org/officeDocument/2006/relationships/image" Target="../media/image1.jpg!d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dtic.mil/cgi-bin/GetTRDoc?AD=ADA084551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2950D9A-4705-4314-961A-4F88B2CE41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EFB92F-D14B-594F-9DBD-757BB01143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04899" y="2355112"/>
            <a:ext cx="6933112" cy="3237615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Teaching Procedures </a:t>
            </a:r>
            <a:br>
              <a:rPr lang="en-US" dirty="0"/>
            </a:br>
            <a:r>
              <a:rPr lang="en-US" sz="2000" dirty="0"/>
              <a:t>CORD Curriculum Toolkit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C83167-26EE-054A-908F-A852C9957D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04899" y="1265273"/>
            <a:ext cx="5916873" cy="1066522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Emily Gohde, MD</a:t>
            </a:r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7BF75FB-4388-4D63-97C6-70D16B8C58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/>
          <a:stretch/>
        </p:blipFill>
        <p:spPr>
          <a:xfrm>
            <a:off x="8126672" y="624467"/>
            <a:ext cx="4073412" cy="5989169"/>
          </a:xfrm>
          <a:custGeom>
            <a:avLst/>
            <a:gdLst/>
            <a:ahLst/>
            <a:cxnLst/>
            <a:rect l="l" t="t" r="r" b="b"/>
            <a:pathLst>
              <a:path w="3541857" h="6886079">
                <a:moveTo>
                  <a:pt x="1248072" y="0"/>
                </a:moveTo>
                <a:lnTo>
                  <a:pt x="3541857" y="0"/>
                </a:lnTo>
                <a:lnTo>
                  <a:pt x="3541857" y="6886079"/>
                </a:lnTo>
                <a:lnTo>
                  <a:pt x="0" y="6864521"/>
                </a:lnTo>
                <a:close/>
              </a:path>
            </a:pathLst>
          </a:cu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3AC671C-E66F-43C5-A66A-C477339DD2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8878186" y="1"/>
            <a:ext cx="345294" cy="688131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EE10AC2-20ED-4628-9A8E-14F8437B55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6794205" y="-4764"/>
            <a:ext cx="5397796" cy="1041438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46014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3694F6-5976-544F-811B-D2D0AB09E0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144BB4-EE44-C241-9148-0508A4028F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Stages of competency</a:t>
            </a:r>
          </a:p>
          <a:p>
            <a:r>
              <a:rPr lang="en-US" dirty="0"/>
              <a:t>Methods of teaching</a:t>
            </a:r>
          </a:p>
          <a:p>
            <a:r>
              <a:rPr lang="en-US" dirty="0"/>
              <a:t>Troubleshooting</a:t>
            </a:r>
          </a:p>
          <a:p>
            <a:r>
              <a:rPr lang="en-US" dirty="0"/>
              <a:t>Highlights</a:t>
            </a:r>
          </a:p>
        </p:txBody>
      </p:sp>
    </p:spTree>
    <p:extLst>
      <p:ext uri="{BB962C8B-B14F-4D97-AF65-F5344CB8AC3E}">
        <p14:creationId xmlns:p14="http://schemas.microsoft.com/office/powerpoint/2010/main" val="25622648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C47CBD-3C35-4143-A100-39EBCA32A9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Stages of competency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83884B0-E458-174B-9DC5-F1BAE51B691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33433984"/>
              </p:ext>
            </p:extLst>
          </p:nvPr>
        </p:nvGraphicFramePr>
        <p:xfrm>
          <a:off x="1143000" y="2009775"/>
          <a:ext cx="9906000" cy="40243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9169867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BB6196-16D2-8142-8321-C6F6746C2B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Learner type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636316-B240-A443-829A-1DA358FB40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Student</a:t>
            </a:r>
          </a:p>
          <a:p>
            <a:pPr lvl="1"/>
            <a:r>
              <a:rPr lang="en-US" dirty="0"/>
              <a:t>M3 vs M4</a:t>
            </a:r>
          </a:p>
          <a:p>
            <a:pPr lvl="1"/>
            <a:r>
              <a:rPr lang="en-US" dirty="0"/>
              <a:t>EM bound</a:t>
            </a:r>
          </a:p>
          <a:p>
            <a:r>
              <a:rPr lang="en-US" dirty="0"/>
              <a:t>Intern</a:t>
            </a:r>
          </a:p>
          <a:p>
            <a:r>
              <a:rPr lang="en-US" dirty="0"/>
              <a:t>PGY-2</a:t>
            </a:r>
          </a:p>
          <a:p>
            <a:r>
              <a:rPr lang="en-US" dirty="0"/>
              <a:t>PGY-3 and PGY4</a:t>
            </a:r>
          </a:p>
        </p:txBody>
      </p:sp>
    </p:spTree>
    <p:extLst>
      <p:ext uri="{BB962C8B-B14F-4D97-AF65-F5344CB8AC3E}">
        <p14:creationId xmlns:p14="http://schemas.microsoft.com/office/powerpoint/2010/main" val="8185222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732DED-BACE-9547-A7BC-691AD290A1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See one, do one, teach one</a:t>
            </a:r>
          </a:p>
          <a:p>
            <a:pPr lvl="1"/>
            <a:r>
              <a:rPr lang="en-US" dirty="0"/>
              <a:t>Basic, simple approach</a:t>
            </a:r>
          </a:p>
          <a:p>
            <a:r>
              <a:rPr lang="en-US" dirty="0"/>
              <a:t>Learn, see, practice, prove, do, maintain</a:t>
            </a:r>
          </a:p>
          <a:p>
            <a:pPr lvl="1"/>
            <a:r>
              <a:rPr lang="en-US" dirty="0"/>
              <a:t>Simulation heavy approach</a:t>
            </a:r>
          </a:p>
          <a:p>
            <a:pPr lvl="1"/>
            <a:r>
              <a:rPr lang="en-US" dirty="0"/>
              <a:t>Cognitive </a:t>
            </a:r>
            <a:r>
              <a:rPr lang="en-US" dirty="0">
                <a:sym typeface="Wingdings" pitchFamily="2" charset="2"/>
              </a:rPr>
              <a:t> psychomotor phases</a:t>
            </a: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2F87D033-8FE6-674A-8905-0888A7F3F8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Methods</a:t>
            </a:r>
          </a:p>
        </p:txBody>
      </p:sp>
    </p:spTree>
    <p:extLst>
      <p:ext uri="{BB962C8B-B14F-4D97-AF65-F5344CB8AC3E}">
        <p14:creationId xmlns:p14="http://schemas.microsoft.com/office/powerpoint/2010/main" val="4838068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03F1FC93-1440-4B98-BEA3-8750A19497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E8097BD-3640-487B-BBD8-EE139DA0A6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340570" y="0"/>
            <a:ext cx="5851430" cy="1857983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8B72F05-10A2-4D83-96F2-5DDFC587FD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-27296" y="1006592"/>
            <a:ext cx="12246591" cy="928048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44D005DD-36E4-7E43-8C89-DAFB8E118EB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39622249"/>
              </p:ext>
            </p:extLst>
          </p:nvPr>
        </p:nvGraphicFramePr>
        <p:xfrm>
          <a:off x="821317" y="2442050"/>
          <a:ext cx="10556665" cy="35224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1434347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D1122F7E-BE38-4ED6-B882-31F599E0D7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3544226B-D7D2-40B5-9D20-C68AEA43AF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0" y="0"/>
            <a:ext cx="6485860" cy="1541721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B22EC542-85CF-4333-82BD-70DDC109C9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91116"/>
            <a:ext cx="12192000" cy="1091583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3E33C9B-6F4A-0447-BE21-240F04021E9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70328366"/>
              </p:ext>
            </p:extLst>
          </p:nvPr>
        </p:nvGraphicFramePr>
        <p:xfrm>
          <a:off x="830826" y="2099188"/>
          <a:ext cx="10559845" cy="38474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2240580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A6CBEB-C811-8746-AABE-BC9CC1F44E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B6DDB3-FEC7-D64E-AE00-357BEF5084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Resources</a:t>
            </a:r>
          </a:p>
          <a:p>
            <a:pPr lvl="1"/>
            <a:r>
              <a:rPr lang="en-US" dirty="0"/>
              <a:t>Closing the gap (suturing)</a:t>
            </a:r>
          </a:p>
          <a:p>
            <a:pPr lvl="1"/>
            <a:r>
              <a:rPr lang="en-US" dirty="0"/>
              <a:t>NEJM procedure videos</a:t>
            </a:r>
          </a:p>
          <a:p>
            <a:pPr lvl="1"/>
            <a:r>
              <a:rPr lang="en-US" dirty="0" err="1"/>
              <a:t>MedEd</a:t>
            </a:r>
            <a:r>
              <a:rPr lang="en-US" dirty="0"/>
              <a:t> Portal</a:t>
            </a:r>
          </a:p>
          <a:p>
            <a:r>
              <a:rPr lang="en-US" dirty="0"/>
              <a:t>Textbooks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20098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DE27E5-31A1-DE4D-A831-81C55645C9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9C8651-FA12-EC42-A67A-2A5FB70196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Sim Lab demonstrations</a:t>
            </a:r>
          </a:p>
          <a:p>
            <a:r>
              <a:rPr lang="en-US" dirty="0"/>
              <a:t>Demonstration on patients</a:t>
            </a:r>
          </a:p>
        </p:txBody>
      </p:sp>
    </p:spTree>
    <p:extLst>
      <p:ext uri="{BB962C8B-B14F-4D97-AF65-F5344CB8AC3E}">
        <p14:creationId xmlns:p14="http://schemas.microsoft.com/office/powerpoint/2010/main" val="8561342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BA87D3-F48C-1846-8A4F-9BAE30B8F5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Practice/Prove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39F658-3E59-5848-AF59-BAD49F7FE1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Mainly sim lab</a:t>
            </a:r>
          </a:p>
          <a:p>
            <a:r>
              <a:rPr lang="en-US" dirty="0"/>
              <a:t>Best place for mistakes</a:t>
            </a:r>
          </a:p>
          <a:p>
            <a:r>
              <a:rPr lang="en-US" dirty="0"/>
              <a:t>Troubleshooting opportunity</a:t>
            </a:r>
          </a:p>
          <a:p>
            <a:r>
              <a:rPr lang="en-US" dirty="0"/>
              <a:t>Assess competency</a:t>
            </a:r>
          </a:p>
          <a:p>
            <a:pPr lvl="1"/>
            <a:r>
              <a:rPr lang="en-US" dirty="0"/>
              <a:t>Can use template -&gt;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F4C45F4-79C1-ED46-AEB5-4EDD5431F2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3981" y="0"/>
            <a:ext cx="476801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43198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4A0143-0757-4949-8CB8-22B3CDC1F6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95E529-FBBA-4843-9FBC-86E962ACAA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Final step for learner</a:t>
            </a:r>
          </a:p>
          <a:p>
            <a:r>
              <a:rPr lang="en-US" dirty="0"/>
              <a:t>Needs supervision</a:t>
            </a:r>
          </a:p>
        </p:txBody>
      </p:sp>
    </p:spTree>
    <p:extLst>
      <p:ext uri="{BB962C8B-B14F-4D97-AF65-F5344CB8AC3E}">
        <p14:creationId xmlns:p14="http://schemas.microsoft.com/office/powerpoint/2010/main" val="30297961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344D79-E0A2-9B43-A842-7866872C43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Maintain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87189B-36E7-E346-9CF0-41C4C9992D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Offer sim opportunities throughout the year</a:t>
            </a:r>
          </a:p>
          <a:p>
            <a:r>
              <a:rPr lang="en-US" dirty="0"/>
              <a:t>Periodic lectures on procedures</a:t>
            </a:r>
          </a:p>
        </p:txBody>
      </p:sp>
    </p:spTree>
    <p:extLst>
      <p:ext uri="{BB962C8B-B14F-4D97-AF65-F5344CB8AC3E}">
        <p14:creationId xmlns:p14="http://schemas.microsoft.com/office/powerpoint/2010/main" val="22540140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A89691-EA3D-F948-86F7-4F3A20BEF1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Troubleshooting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FDAFA7-7CC6-BF45-B630-5E93C3CEC0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Point out what can go wrong and what to do</a:t>
            </a:r>
          </a:p>
          <a:p>
            <a:r>
              <a:rPr lang="en-US" dirty="0"/>
              <a:t>Important for learners with more experience </a:t>
            </a:r>
          </a:p>
        </p:txBody>
      </p:sp>
    </p:spTree>
    <p:extLst>
      <p:ext uri="{BB962C8B-B14F-4D97-AF65-F5344CB8AC3E}">
        <p14:creationId xmlns:p14="http://schemas.microsoft.com/office/powerpoint/2010/main" val="37525502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2E08CA-9EF6-4C4B-AFF9-903B4CA76D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Don’t forget!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484949-26FC-1F46-BABE-58B138A9AF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Explain every step</a:t>
            </a:r>
          </a:p>
          <a:p>
            <a:r>
              <a:rPr lang="en-US" dirty="0"/>
              <a:t>Every procedure is different</a:t>
            </a:r>
          </a:p>
          <a:p>
            <a:r>
              <a:rPr lang="en-US" dirty="0"/>
              <a:t>Highlight crucial and most dangerous steps</a:t>
            </a:r>
          </a:p>
          <a:p>
            <a:r>
              <a:rPr lang="en-US" dirty="0"/>
              <a:t>Avoid “taking over” unless necessary</a:t>
            </a:r>
          </a:p>
          <a:p>
            <a:r>
              <a:rPr lang="en-US" dirty="0"/>
              <a:t>Can also have learner do feedback teaching</a:t>
            </a:r>
          </a:p>
          <a:p>
            <a:pPr lvl="1"/>
            <a:r>
              <a:rPr lang="en-US" dirty="0"/>
              <a:t>“Teach me how do the procedure as if I’ve never done it before”</a:t>
            </a:r>
          </a:p>
          <a:p>
            <a:pPr lvl="1"/>
            <a:r>
              <a:rPr lang="en-US" dirty="0"/>
              <a:t>Walk me through the procedure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80063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718FC9-A7D7-794C-B00C-0504C40BF3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BA8675-2500-0141-8FA7-BE1E75F7E9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Sawyer T, White M, Zaveri P, Chang T, Ades A, French H, Anderson J, Auerbach M, Johnston L, Kessler D. Learn, see, practice, prove, do, maintain: an evidence-based pedagogical framework for procedural skill training in medicine. </a:t>
            </a:r>
            <a:r>
              <a:rPr lang="en-US" dirty="0" err="1"/>
              <a:t>Acad</a:t>
            </a:r>
            <a:r>
              <a:rPr lang="en-US" dirty="0"/>
              <a:t> Med. 2015 Aug;90(8):1025-33. </a:t>
            </a:r>
            <a:r>
              <a:rPr lang="en-US" dirty="0" err="1"/>
              <a:t>doi</a:t>
            </a:r>
            <a:r>
              <a:rPr lang="en-US" dirty="0"/>
              <a:t>: 10.1097/ACM.0000000000000734. PMID: 25881645.</a:t>
            </a:r>
          </a:p>
          <a:p>
            <a:r>
              <a:rPr lang="en-US" dirty="0"/>
              <a:t>Dreyfus S, Dreyfus H A Five Stage Model of the Mental Activities Involved in Directed Skill Acquisition. Published February 1980. </a:t>
            </a:r>
            <a:r>
              <a:rPr lang="en-US" dirty="0">
                <a:hlinkClick r:id="rId2"/>
              </a:rPr>
              <a:t>http://www.dtic.mil/cgi-bin/GetTRDoc?AD=ADA084551</a:t>
            </a:r>
            <a:r>
              <a:rPr lang="en-US" dirty="0"/>
              <a:t>. </a:t>
            </a:r>
          </a:p>
          <a:p>
            <a:r>
              <a:rPr lang="en-US" dirty="0" err="1"/>
              <a:t>Lenchus</a:t>
            </a:r>
            <a:r>
              <a:rPr lang="en-US" dirty="0"/>
              <a:t> JD. End of the "see one, do one, teach one" era: the next generation of invasive bedside procedural instruction. J Am Osteopath Assoc. 2010 Jun;110(6):340-6. PMID: 20606241.</a:t>
            </a:r>
          </a:p>
          <a:p>
            <a:r>
              <a:rPr lang="en-US" dirty="0"/>
              <a:t>Thomas AA, </a:t>
            </a:r>
            <a:r>
              <a:rPr lang="en-US" dirty="0" err="1"/>
              <a:t>Uspal</a:t>
            </a:r>
            <a:r>
              <a:rPr lang="en-US" dirty="0"/>
              <a:t> NG, </a:t>
            </a:r>
            <a:r>
              <a:rPr lang="en-US" dirty="0" err="1"/>
              <a:t>Oron</a:t>
            </a:r>
            <a:r>
              <a:rPr lang="en-US" dirty="0"/>
              <a:t> AP, Klein EJ. Perceptions on the Impact of a Just-in-Time Room on Trainees and Supervising Physicians in a Pediatric Emergency Department. </a:t>
            </a:r>
            <a:r>
              <a:rPr lang="en-US" i="1" dirty="0"/>
              <a:t>J Grad Med Educ.</a:t>
            </a:r>
            <a:r>
              <a:rPr lang="en-US" dirty="0"/>
              <a:t> 2016;8(5):754-758. </a:t>
            </a:r>
            <a:r>
              <a:rPr lang="en-US"/>
              <a:t>doi:10.4300/JGME-D-15-00730.1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776817"/>
      </p:ext>
    </p:extLst>
  </p:cSld>
  <p:clrMapOvr>
    <a:masterClrMapping/>
  </p:clrMapOvr>
</p:sld>
</file>

<file path=ppt/theme/theme1.xml><?xml version="1.0" encoding="utf-8"?>
<a:theme xmlns:a="http://schemas.openxmlformats.org/drawingml/2006/main" name="AngleLinesVTI">
  <a:themeElements>
    <a:clrScheme name="AnalogousFromLightSeedLeftStep">
      <a:dk1>
        <a:srgbClr val="000000"/>
      </a:dk1>
      <a:lt1>
        <a:srgbClr val="FFFFFF"/>
      </a:lt1>
      <a:dk2>
        <a:srgbClr val="243641"/>
      </a:dk2>
      <a:lt2>
        <a:srgbClr val="E2E8E2"/>
      </a:lt2>
      <a:accent1>
        <a:srgbClr val="EE6EEC"/>
      </a:accent1>
      <a:accent2>
        <a:srgbClr val="AC4EEB"/>
      </a:accent2>
      <a:accent3>
        <a:srgbClr val="856EEE"/>
      </a:accent3>
      <a:accent4>
        <a:srgbClr val="4E72EB"/>
      </a:accent4>
      <a:accent5>
        <a:srgbClr val="3BACE9"/>
      </a:accent5>
      <a:accent6>
        <a:srgbClr val="37B3AB"/>
      </a:accent6>
      <a:hlink>
        <a:srgbClr val="568F57"/>
      </a:hlink>
      <a:folHlink>
        <a:srgbClr val="7F7F7F"/>
      </a:folHlink>
    </a:clrScheme>
    <a:fontScheme name="Walbaum Light Univers Light">
      <a:majorFont>
        <a:latin typeface="Walbaum Display Light"/>
        <a:ea typeface=""/>
        <a:cs typeface=""/>
      </a:majorFont>
      <a:minorFont>
        <a:latin typeface="Univers Condensed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ngleLinesVTI" id="{BC1FC193-C72F-4761-9899-1105EDF6BAE8}" vid="{64612625-F022-44B7-B9FA-9D26DEDBDC2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</TotalTime>
  <Words>578</Words>
  <Application>Microsoft Macintosh PowerPoint</Application>
  <PresentationFormat>Widescreen</PresentationFormat>
  <Paragraphs>91</Paragraphs>
  <Slides>15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Univers Condensed Light</vt:lpstr>
      <vt:lpstr>Walbaum Display Light</vt:lpstr>
      <vt:lpstr>AngleLinesVTI</vt:lpstr>
      <vt:lpstr>Teaching Procedures  CORD Curriculum Toolkit</vt:lpstr>
      <vt:lpstr>Objectives</vt:lpstr>
      <vt:lpstr>Stages of competency</vt:lpstr>
      <vt:lpstr>Learner type</vt:lpstr>
      <vt:lpstr>Methods</vt:lpstr>
      <vt:lpstr>PowerPoint Presentation</vt:lpstr>
      <vt:lpstr>PowerPoint Presentation</vt:lpstr>
      <vt:lpstr>Learn</vt:lpstr>
      <vt:lpstr>See</vt:lpstr>
      <vt:lpstr>Practice/Prove</vt:lpstr>
      <vt:lpstr>Do</vt:lpstr>
      <vt:lpstr>Maintain</vt:lpstr>
      <vt:lpstr>Troubleshooting</vt:lpstr>
      <vt:lpstr>Don’t forget!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Teaching Procedures </dc:title>
  <dc:creator>emilygohde@gmail.com</dc:creator>
  <cp:lastModifiedBy>emilygohde@gmail.com</cp:lastModifiedBy>
  <cp:revision>17</cp:revision>
  <dcterms:created xsi:type="dcterms:W3CDTF">2021-08-08T23:38:45Z</dcterms:created>
  <dcterms:modified xsi:type="dcterms:W3CDTF">2021-09-22T17:42:06Z</dcterms:modified>
</cp:coreProperties>
</file>